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3"/>
  </p:notesMasterIdLst>
  <p:sldIdLst>
    <p:sldId id="256" r:id="rId2"/>
    <p:sldId id="258" r:id="rId3"/>
    <p:sldId id="291" r:id="rId4"/>
    <p:sldId id="279" r:id="rId5"/>
    <p:sldId id="280" r:id="rId6"/>
    <p:sldId id="286" r:id="rId7"/>
    <p:sldId id="290" r:id="rId8"/>
    <p:sldId id="294" r:id="rId9"/>
    <p:sldId id="292" r:id="rId10"/>
    <p:sldId id="295" r:id="rId11"/>
    <p:sldId id="264" r:id="rId12"/>
  </p:sldIdLst>
  <p:sldSz cx="9906000" cy="6858000" type="A4"/>
  <p:notesSz cx="6858000" cy="9144000"/>
  <p:custDataLst>
    <p:tags r:id="rId1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15:clr>
            <a:srgbClr val="A4A3A4"/>
          </p15:clr>
        </p15:guide>
        <p15:guide id="4" pos="398" userDrawn="1">
          <p15:clr>
            <a:srgbClr val="A4A3A4"/>
          </p15:clr>
        </p15:guide>
        <p15:guide id="5" pos="5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717"/>
    <a:srgbClr val="FFFFFF"/>
    <a:srgbClr val="F1F4E7"/>
    <a:srgbClr val="F4F8F1"/>
    <a:srgbClr val="969696"/>
    <a:srgbClr val="004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9" autoAdjust="0"/>
    <p:restoredTop sz="62577" autoAdjust="0"/>
  </p:normalViewPr>
  <p:slideViewPr>
    <p:cSldViewPr showGuides="1">
      <p:cViewPr varScale="1">
        <p:scale>
          <a:sx n="73" d="100"/>
          <a:sy n="73" d="100"/>
        </p:scale>
        <p:origin x="2428" y="56"/>
      </p:cViewPr>
      <p:guideLst>
        <p:guide orient="horz" pos="663"/>
        <p:guide/>
        <p:guide pos="398"/>
        <p:guide pos="5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5DD2A-56A2-4363-AB2D-19E7F3348B1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de-DE"/>
        </a:p>
      </dgm:t>
    </dgm:pt>
    <dgm:pt modelId="{D1A00EEE-4B2B-47E4-8099-E00C53167F79}">
      <dgm:prSet/>
      <dgm:spPr/>
      <dgm:t>
        <a:bodyPr/>
        <a:lstStyle/>
        <a:p>
          <a:pPr rtl="0"/>
          <a:r>
            <a:rPr lang="en-GB" dirty="0" smtClean="0"/>
            <a:t>Project specific objective</a:t>
          </a:r>
          <a:endParaRPr lang="en-GB" dirty="0"/>
        </a:p>
      </dgm:t>
    </dgm:pt>
    <dgm:pt modelId="{D10545C8-B513-48B3-9E07-30EC3B917021}" type="parTrans" cxnId="{C0C6BA36-FE21-41F5-8854-4D708446A872}">
      <dgm:prSet/>
      <dgm:spPr/>
      <dgm:t>
        <a:bodyPr/>
        <a:lstStyle/>
        <a:p>
          <a:endParaRPr lang="de-DE"/>
        </a:p>
      </dgm:t>
    </dgm:pt>
    <dgm:pt modelId="{ECEA8553-2DEB-4A43-A800-506CF1CF8FCC}" type="sibTrans" cxnId="{C0C6BA36-FE21-41F5-8854-4D708446A872}">
      <dgm:prSet/>
      <dgm:spPr/>
      <dgm:t>
        <a:bodyPr/>
        <a:lstStyle/>
        <a:p>
          <a:endParaRPr lang="de-DE"/>
        </a:p>
      </dgm:t>
    </dgm:pt>
    <dgm:pt modelId="{657A3AC3-31FE-460B-A62C-4C2FD52E0719}">
      <dgm:prSet/>
      <dgm:spPr>
        <a:solidFill>
          <a:schemeClr val="accent3"/>
        </a:solidFill>
      </dgm:spPr>
      <dgm:t>
        <a:bodyPr/>
        <a:lstStyle/>
        <a:p>
          <a:pPr rtl="0"/>
          <a:r>
            <a:rPr lang="en-GB" dirty="0" smtClean="0"/>
            <a:t>Communication objectives</a:t>
          </a:r>
          <a:endParaRPr lang="en-GB" dirty="0"/>
        </a:p>
      </dgm:t>
    </dgm:pt>
    <dgm:pt modelId="{6AD0D0C5-7F40-4417-AFC9-6F995996685F}" type="parTrans" cxnId="{8DC267D9-6EA6-4B50-A6C9-34D0ED8DFCAE}">
      <dgm:prSet/>
      <dgm:spPr/>
      <dgm:t>
        <a:bodyPr/>
        <a:lstStyle/>
        <a:p>
          <a:endParaRPr lang="de-DE"/>
        </a:p>
      </dgm:t>
    </dgm:pt>
    <dgm:pt modelId="{79323D80-34DC-4F63-9561-286330756C24}" type="sibTrans" cxnId="{8DC267D9-6EA6-4B50-A6C9-34D0ED8DFCAE}">
      <dgm:prSet/>
      <dgm:spPr/>
      <dgm:t>
        <a:bodyPr/>
        <a:lstStyle/>
        <a:p>
          <a:endParaRPr lang="de-DE"/>
        </a:p>
      </dgm:t>
    </dgm:pt>
    <dgm:pt modelId="{317E6351-DDCD-48D5-BD5E-21ECEC4936FE}">
      <dgm:prSet/>
      <dgm:spPr>
        <a:solidFill>
          <a:schemeClr val="accent2"/>
        </a:solidFill>
      </dgm:spPr>
      <dgm:t>
        <a:bodyPr/>
        <a:lstStyle/>
        <a:p>
          <a:pPr rtl="0"/>
          <a:r>
            <a:rPr lang="en-GB" dirty="0" smtClean="0"/>
            <a:t>Target groups</a:t>
          </a:r>
          <a:endParaRPr lang="en-GB" dirty="0"/>
        </a:p>
      </dgm:t>
    </dgm:pt>
    <dgm:pt modelId="{5B5282E9-13FE-4DF0-B980-A3297B49EA9D}" type="parTrans" cxnId="{EDA196A8-A0F7-451F-BB70-93863972FBCD}">
      <dgm:prSet/>
      <dgm:spPr/>
      <dgm:t>
        <a:bodyPr/>
        <a:lstStyle/>
        <a:p>
          <a:endParaRPr lang="de-DE"/>
        </a:p>
      </dgm:t>
    </dgm:pt>
    <dgm:pt modelId="{9214C82A-FAFB-4BC8-BA67-A480A626770D}" type="sibTrans" cxnId="{EDA196A8-A0F7-451F-BB70-93863972FBCD}">
      <dgm:prSet/>
      <dgm:spPr/>
      <dgm:t>
        <a:bodyPr/>
        <a:lstStyle/>
        <a:p>
          <a:endParaRPr lang="de-DE"/>
        </a:p>
      </dgm:t>
    </dgm:pt>
    <dgm:pt modelId="{DB1186EC-3A27-4E5E-8FB8-25E0E6FBEA09}">
      <dgm:prSet/>
      <dgm:spPr>
        <a:solidFill>
          <a:schemeClr val="accent4"/>
        </a:solidFill>
      </dgm:spPr>
      <dgm:t>
        <a:bodyPr/>
        <a:lstStyle/>
        <a:p>
          <a:pPr rtl="0"/>
          <a:r>
            <a:rPr lang="en-GB" dirty="0" smtClean="0"/>
            <a:t>Approaches</a:t>
          </a:r>
          <a:endParaRPr lang="en-GB" dirty="0"/>
        </a:p>
      </dgm:t>
    </dgm:pt>
    <dgm:pt modelId="{CA4CA843-5003-4E3C-A338-A222E9780749}" type="parTrans" cxnId="{67929A6F-34A4-46D8-A832-B170AC7D926A}">
      <dgm:prSet/>
      <dgm:spPr/>
      <dgm:t>
        <a:bodyPr/>
        <a:lstStyle/>
        <a:p>
          <a:endParaRPr lang="de-DE"/>
        </a:p>
      </dgm:t>
    </dgm:pt>
    <dgm:pt modelId="{A5B7498B-16D2-40E1-9FDD-9B5A54EE89A0}" type="sibTrans" cxnId="{67929A6F-34A4-46D8-A832-B170AC7D926A}">
      <dgm:prSet/>
      <dgm:spPr/>
      <dgm:t>
        <a:bodyPr/>
        <a:lstStyle/>
        <a:p>
          <a:endParaRPr lang="de-DE"/>
        </a:p>
      </dgm:t>
    </dgm:pt>
    <dgm:pt modelId="{0F061D9C-C4B4-4252-904A-1F5AE99D4185}">
      <dgm:prSet/>
      <dgm:spPr>
        <a:solidFill>
          <a:schemeClr val="accent4">
            <a:lumMod val="75000"/>
          </a:schemeClr>
        </a:solidFill>
      </dgm:spPr>
      <dgm:t>
        <a:bodyPr/>
        <a:lstStyle/>
        <a:p>
          <a:pPr rtl="0"/>
          <a:r>
            <a:rPr lang="en-GB" dirty="0" smtClean="0"/>
            <a:t>Activities</a:t>
          </a:r>
          <a:endParaRPr lang="en-GB" dirty="0"/>
        </a:p>
      </dgm:t>
    </dgm:pt>
    <dgm:pt modelId="{0A5DC77F-1EF5-4C24-8408-3551087BA003}" type="parTrans" cxnId="{EACB79E0-CE55-44EE-940A-AE4B599ACBA1}">
      <dgm:prSet/>
      <dgm:spPr/>
      <dgm:t>
        <a:bodyPr/>
        <a:lstStyle/>
        <a:p>
          <a:endParaRPr lang="de-DE"/>
        </a:p>
      </dgm:t>
    </dgm:pt>
    <dgm:pt modelId="{CB0316B2-653D-4E2C-A950-A9F3EEC509CD}" type="sibTrans" cxnId="{EACB79E0-CE55-44EE-940A-AE4B599ACBA1}">
      <dgm:prSet/>
      <dgm:spPr/>
      <dgm:t>
        <a:bodyPr/>
        <a:lstStyle/>
        <a:p>
          <a:endParaRPr lang="de-DE"/>
        </a:p>
      </dgm:t>
    </dgm:pt>
    <dgm:pt modelId="{144DC72F-C0FE-4F30-A8B5-6A6B5BE6A0A4}" type="pres">
      <dgm:prSet presAssocID="{5055DD2A-56A2-4363-AB2D-19E7F3348B1D}" presName="Name0" presStyleCnt="0">
        <dgm:presLayoutVars>
          <dgm:dir/>
          <dgm:animLvl val="lvl"/>
          <dgm:resizeHandles val="exact"/>
        </dgm:presLayoutVars>
      </dgm:prSet>
      <dgm:spPr/>
      <dgm:t>
        <a:bodyPr/>
        <a:lstStyle/>
        <a:p>
          <a:endParaRPr lang="de-DE"/>
        </a:p>
      </dgm:t>
    </dgm:pt>
    <dgm:pt modelId="{9BFF8087-A95C-41DB-BE4F-4CDF9C86E19B}" type="pres">
      <dgm:prSet presAssocID="{0F061D9C-C4B4-4252-904A-1F5AE99D4185}" presName="boxAndChildren" presStyleCnt="0"/>
      <dgm:spPr/>
    </dgm:pt>
    <dgm:pt modelId="{705A6253-A0F5-4CCF-A559-9E42B2AD3FFA}" type="pres">
      <dgm:prSet presAssocID="{0F061D9C-C4B4-4252-904A-1F5AE99D4185}" presName="parentTextBox" presStyleLbl="node1" presStyleIdx="0" presStyleCnt="5"/>
      <dgm:spPr/>
      <dgm:t>
        <a:bodyPr/>
        <a:lstStyle/>
        <a:p>
          <a:endParaRPr lang="de-DE"/>
        </a:p>
      </dgm:t>
    </dgm:pt>
    <dgm:pt modelId="{5B32D946-A65F-4681-B6A5-93D626FD764D}" type="pres">
      <dgm:prSet presAssocID="{A5B7498B-16D2-40E1-9FDD-9B5A54EE89A0}" presName="sp" presStyleCnt="0"/>
      <dgm:spPr/>
    </dgm:pt>
    <dgm:pt modelId="{9B5FA86D-48AB-4DA0-8ECB-8E8991FA6ADF}" type="pres">
      <dgm:prSet presAssocID="{DB1186EC-3A27-4E5E-8FB8-25E0E6FBEA09}" presName="arrowAndChildren" presStyleCnt="0"/>
      <dgm:spPr/>
    </dgm:pt>
    <dgm:pt modelId="{16FA1A57-C74F-408A-89C4-4661DCFD9806}" type="pres">
      <dgm:prSet presAssocID="{DB1186EC-3A27-4E5E-8FB8-25E0E6FBEA09}" presName="parentTextArrow" presStyleLbl="node1" presStyleIdx="1" presStyleCnt="5"/>
      <dgm:spPr/>
      <dgm:t>
        <a:bodyPr/>
        <a:lstStyle/>
        <a:p>
          <a:endParaRPr lang="de-DE"/>
        </a:p>
      </dgm:t>
    </dgm:pt>
    <dgm:pt modelId="{E35A72CA-90B5-49BC-9328-57B41C90B70F}" type="pres">
      <dgm:prSet presAssocID="{9214C82A-FAFB-4BC8-BA67-A480A626770D}" presName="sp" presStyleCnt="0"/>
      <dgm:spPr/>
    </dgm:pt>
    <dgm:pt modelId="{55B7297F-9835-4679-9E59-1643AA2B7925}" type="pres">
      <dgm:prSet presAssocID="{317E6351-DDCD-48D5-BD5E-21ECEC4936FE}" presName="arrowAndChildren" presStyleCnt="0"/>
      <dgm:spPr/>
    </dgm:pt>
    <dgm:pt modelId="{C4F9847A-693F-4E95-B7B4-704CA2D0CBF6}" type="pres">
      <dgm:prSet presAssocID="{317E6351-DDCD-48D5-BD5E-21ECEC4936FE}" presName="parentTextArrow" presStyleLbl="node1" presStyleIdx="2" presStyleCnt="5"/>
      <dgm:spPr/>
      <dgm:t>
        <a:bodyPr/>
        <a:lstStyle/>
        <a:p>
          <a:endParaRPr lang="de-DE"/>
        </a:p>
      </dgm:t>
    </dgm:pt>
    <dgm:pt modelId="{D036E715-2CAC-4149-90AB-2C0A4AEC5B0F}" type="pres">
      <dgm:prSet presAssocID="{79323D80-34DC-4F63-9561-286330756C24}" presName="sp" presStyleCnt="0"/>
      <dgm:spPr/>
    </dgm:pt>
    <dgm:pt modelId="{DA38F97C-06BB-4AE8-9D36-5D9288F1282E}" type="pres">
      <dgm:prSet presAssocID="{657A3AC3-31FE-460B-A62C-4C2FD52E0719}" presName="arrowAndChildren" presStyleCnt="0"/>
      <dgm:spPr/>
    </dgm:pt>
    <dgm:pt modelId="{BB1E55F0-8DFE-4630-9E48-E2478989715A}" type="pres">
      <dgm:prSet presAssocID="{657A3AC3-31FE-460B-A62C-4C2FD52E0719}" presName="parentTextArrow" presStyleLbl="node1" presStyleIdx="3" presStyleCnt="5"/>
      <dgm:spPr/>
      <dgm:t>
        <a:bodyPr/>
        <a:lstStyle/>
        <a:p>
          <a:endParaRPr lang="de-DE"/>
        </a:p>
      </dgm:t>
    </dgm:pt>
    <dgm:pt modelId="{2E4286F4-A949-42E8-BFB5-FD0282E17025}" type="pres">
      <dgm:prSet presAssocID="{ECEA8553-2DEB-4A43-A800-506CF1CF8FCC}" presName="sp" presStyleCnt="0"/>
      <dgm:spPr/>
    </dgm:pt>
    <dgm:pt modelId="{F21CD8AD-58A0-431E-957E-8C5A05BCE5F8}" type="pres">
      <dgm:prSet presAssocID="{D1A00EEE-4B2B-47E4-8099-E00C53167F79}" presName="arrowAndChildren" presStyleCnt="0"/>
      <dgm:spPr/>
    </dgm:pt>
    <dgm:pt modelId="{8DE91BE0-2CE7-4EE0-B74F-52D24CEA82E0}" type="pres">
      <dgm:prSet presAssocID="{D1A00EEE-4B2B-47E4-8099-E00C53167F79}" presName="parentTextArrow" presStyleLbl="node1" presStyleIdx="4" presStyleCnt="5"/>
      <dgm:spPr/>
      <dgm:t>
        <a:bodyPr/>
        <a:lstStyle/>
        <a:p>
          <a:endParaRPr lang="de-DE"/>
        </a:p>
      </dgm:t>
    </dgm:pt>
  </dgm:ptLst>
  <dgm:cxnLst>
    <dgm:cxn modelId="{67B65D1A-BD8D-4818-8402-09D5EAC2B7D4}" type="presOf" srcId="{317E6351-DDCD-48D5-BD5E-21ECEC4936FE}" destId="{C4F9847A-693F-4E95-B7B4-704CA2D0CBF6}" srcOrd="0" destOrd="0" presId="urn:microsoft.com/office/officeart/2005/8/layout/process4"/>
    <dgm:cxn modelId="{C0C6BA36-FE21-41F5-8854-4D708446A872}" srcId="{5055DD2A-56A2-4363-AB2D-19E7F3348B1D}" destId="{D1A00EEE-4B2B-47E4-8099-E00C53167F79}" srcOrd="0" destOrd="0" parTransId="{D10545C8-B513-48B3-9E07-30EC3B917021}" sibTransId="{ECEA8553-2DEB-4A43-A800-506CF1CF8FCC}"/>
    <dgm:cxn modelId="{EACB79E0-CE55-44EE-940A-AE4B599ACBA1}" srcId="{5055DD2A-56A2-4363-AB2D-19E7F3348B1D}" destId="{0F061D9C-C4B4-4252-904A-1F5AE99D4185}" srcOrd="4" destOrd="0" parTransId="{0A5DC77F-1EF5-4C24-8408-3551087BA003}" sibTransId="{CB0316B2-653D-4E2C-A950-A9F3EEC509CD}"/>
    <dgm:cxn modelId="{67929A6F-34A4-46D8-A832-B170AC7D926A}" srcId="{5055DD2A-56A2-4363-AB2D-19E7F3348B1D}" destId="{DB1186EC-3A27-4E5E-8FB8-25E0E6FBEA09}" srcOrd="3" destOrd="0" parTransId="{CA4CA843-5003-4E3C-A338-A222E9780749}" sibTransId="{A5B7498B-16D2-40E1-9FDD-9B5A54EE89A0}"/>
    <dgm:cxn modelId="{A2136D3E-6CF3-4907-8343-7A962B3CF65D}" type="presOf" srcId="{5055DD2A-56A2-4363-AB2D-19E7F3348B1D}" destId="{144DC72F-C0FE-4F30-A8B5-6A6B5BE6A0A4}" srcOrd="0" destOrd="0" presId="urn:microsoft.com/office/officeart/2005/8/layout/process4"/>
    <dgm:cxn modelId="{E32F9ECA-6044-4045-AC27-204C4E04BF47}" type="presOf" srcId="{D1A00EEE-4B2B-47E4-8099-E00C53167F79}" destId="{8DE91BE0-2CE7-4EE0-B74F-52D24CEA82E0}" srcOrd="0" destOrd="0" presId="urn:microsoft.com/office/officeart/2005/8/layout/process4"/>
    <dgm:cxn modelId="{CD00CFEE-CFF8-452F-B1AB-420204144640}" type="presOf" srcId="{DB1186EC-3A27-4E5E-8FB8-25E0E6FBEA09}" destId="{16FA1A57-C74F-408A-89C4-4661DCFD9806}" srcOrd="0" destOrd="0" presId="urn:microsoft.com/office/officeart/2005/8/layout/process4"/>
    <dgm:cxn modelId="{8DC267D9-6EA6-4B50-A6C9-34D0ED8DFCAE}" srcId="{5055DD2A-56A2-4363-AB2D-19E7F3348B1D}" destId="{657A3AC3-31FE-460B-A62C-4C2FD52E0719}" srcOrd="1" destOrd="0" parTransId="{6AD0D0C5-7F40-4417-AFC9-6F995996685F}" sibTransId="{79323D80-34DC-4F63-9561-286330756C24}"/>
    <dgm:cxn modelId="{ECE0B43D-DE18-4956-B342-B69BB4C7A3A1}" type="presOf" srcId="{0F061D9C-C4B4-4252-904A-1F5AE99D4185}" destId="{705A6253-A0F5-4CCF-A559-9E42B2AD3FFA}" srcOrd="0" destOrd="0" presId="urn:microsoft.com/office/officeart/2005/8/layout/process4"/>
    <dgm:cxn modelId="{EDA196A8-A0F7-451F-BB70-93863972FBCD}" srcId="{5055DD2A-56A2-4363-AB2D-19E7F3348B1D}" destId="{317E6351-DDCD-48D5-BD5E-21ECEC4936FE}" srcOrd="2" destOrd="0" parTransId="{5B5282E9-13FE-4DF0-B980-A3297B49EA9D}" sibTransId="{9214C82A-FAFB-4BC8-BA67-A480A626770D}"/>
    <dgm:cxn modelId="{EB12E19D-7254-4C2E-A98A-07F68A7E1DC1}" type="presOf" srcId="{657A3AC3-31FE-460B-A62C-4C2FD52E0719}" destId="{BB1E55F0-8DFE-4630-9E48-E2478989715A}" srcOrd="0" destOrd="0" presId="urn:microsoft.com/office/officeart/2005/8/layout/process4"/>
    <dgm:cxn modelId="{44226F54-BAEF-4EC0-8874-6BDE9E5C1D2B}" type="presParOf" srcId="{144DC72F-C0FE-4F30-A8B5-6A6B5BE6A0A4}" destId="{9BFF8087-A95C-41DB-BE4F-4CDF9C86E19B}" srcOrd="0" destOrd="0" presId="urn:microsoft.com/office/officeart/2005/8/layout/process4"/>
    <dgm:cxn modelId="{E137D891-BFF9-4866-AF3D-9E0FFDFA1427}" type="presParOf" srcId="{9BFF8087-A95C-41DB-BE4F-4CDF9C86E19B}" destId="{705A6253-A0F5-4CCF-A559-9E42B2AD3FFA}" srcOrd="0" destOrd="0" presId="urn:microsoft.com/office/officeart/2005/8/layout/process4"/>
    <dgm:cxn modelId="{BE16A052-51DE-47D4-8C5F-D7CD2EFAE91C}" type="presParOf" srcId="{144DC72F-C0FE-4F30-A8B5-6A6B5BE6A0A4}" destId="{5B32D946-A65F-4681-B6A5-93D626FD764D}" srcOrd="1" destOrd="0" presId="urn:microsoft.com/office/officeart/2005/8/layout/process4"/>
    <dgm:cxn modelId="{9F4CB99E-F22A-4AE3-B92C-E19C6EF49DCA}" type="presParOf" srcId="{144DC72F-C0FE-4F30-A8B5-6A6B5BE6A0A4}" destId="{9B5FA86D-48AB-4DA0-8ECB-8E8991FA6ADF}" srcOrd="2" destOrd="0" presId="urn:microsoft.com/office/officeart/2005/8/layout/process4"/>
    <dgm:cxn modelId="{6F661F67-256B-4A25-AB13-73FACAF333AE}" type="presParOf" srcId="{9B5FA86D-48AB-4DA0-8ECB-8E8991FA6ADF}" destId="{16FA1A57-C74F-408A-89C4-4661DCFD9806}" srcOrd="0" destOrd="0" presId="urn:microsoft.com/office/officeart/2005/8/layout/process4"/>
    <dgm:cxn modelId="{BE1ADAAF-1BFA-4EB3-A65F-E529960E338B}" type="presParOf" srcId="{144DC72F-C0FE-4F30-A8B5-6A6B5BE6A0A4}" destId="{E35A72CA-90B5-49BC-9328-57B41C90B70F}" srcOrd="3" destOrd="0" presId="urn:microsoft.com/office/officeart/2005/8/layout/process4"/>
    <dgm:cxn modelId="{1294CA84-8C03-42B0-BA3D-3D412A10637E}" type="presParOf" srcId="{144DC72F-C0FE-4F30-A8B5-6A6B5BE6A0A4}" destId="{55B7297F-9835-4679-9E59-1643AA2B7925}" srcOrd="4" destOrd="0" presId="urn:microsoft.com/office/officeart/2005/8/layout/process4"/>
    <dgm:cxn modelId="{99E07D57-E5C4-4AC9-B441-69CBDDAE51FF}" type="presParOf" srcId="{55B7297F-9835-4679-9E59-1643AA2B7925}" destId="{C4F9847A-693F-4E95-B7B4-704CA2D0CBF6}" srcOrd="0" destOrd="0" presId="urn:microsoft.com/office/officeart/2005/8/layout/process4"/>
    <dgm:cxn modelId="{A9926903-E1A0-4B5E-9645-80B9A462ED20}" type="presParOf" srcId="{144DC72F-C0FE-4F30-A8B5-6A6B5BE6A0A4}" destId="{D036E715-2CAC-4149-90AB-2C0A4AEC5B0F}" srcOrd="5" destOrd="0" presId="urn:microsoft.com/office/officeart/2005/8/layout/process4"/>
    <dgm:cxn modelId="{75203460-8DD5-454F-8077-13C3D4DD6729}" type="presParOf" srcId="{144DC72F-C0FE-4F30-A8B5-6A6B5BE6A0A4}" destId="{DA38F97C-06BB-4AE8-9D36-5D9288F1282E}" srcOrd="6" destOrd="0" presId="urn:microsoft.com/office/officeart/2005/8/layout/process4"/>
    <dgm:cxn modelId="{755B297C-F02C-4771-83A7-594B3FDB00F8}" type="presParOf" srcId="{DA38F97C-06BB-4AE8-9D36-5D9288F1282E}" destId="{BB1E55F0-8DFE-4630-9E48-E2478989715A}" srcOrd="0" destOrd="0" presId="urn:microsoft.com/office/officeart/2005/8/layout/process4"/>
    <dgm:cxn modelId="{FB094460-7C18-41F2-AC23-F5DCF3398478}" type="presParOf" srcId="{144DC72F-C0FE-4F30-A8B5-6A6B5BE6A0A4}" destId="{2E4286F4-A949-42E8-BFB5-FD0282E17025}" srcOrd="7" destOrd="0" presId="urn:microsoft.com/office/officeart/2005/8/layout/process4"/>
    <dgm:cxn modelId="{467AA94C-E9F3-4947-8E15-86DD0BFB3982}" type="presParOf" srcId="{144DC72F-C0FE-4F30-A8B5-6A6B5BE6A0A4}" destId="{F21CD8AD-58A0-431E-957E-8C5A05BCE5F8}" srcOrd="8" destOrd="0" presId="urn:microsoft.com/office/officeart/2005/8/layout/process4"/>
    <dgm:cxn modelId="{A5D8176D-E0FF-4352-971B-6360CA9BCF3F}" type="presParOf" srcId="{F21CD8AD-58A0-431E-957E-8C5A05BCE5F8}" destId="{8DE91BE0-2CE7-4EE0-B74F-52D24CEA8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E793B-7EB9-4CD5-8407-BD3F03F6A7BD}"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de-DE"/>
        </a:p>
      </dgm:t>
    </dgm:pt>
    <dgm:pt modelId="{EC4C7ACB-BFFA-4F3E-9ACD-058D2CFC4019}">
      <dgm:prSet/>
      <dgm:spPr/>
      <dgm:t>
        <a:bodyPr/>
        <a:lstStyle/>
        <a:p>
          <a:pPr rtl="0"/>
          <a:r>
            <a:rPr lang="en-GB" dirty="0" smtClean="0"/>
            <a:t>Change behaviour</a:t>
          </a:r>
          <a:endParaRPr lang="en-GB" dirty="0"/>
        </a:p>
      </dgm:t>
    </dgm:pt>
    <dgm:pt modelId="{289829D3-CBF1-4495-8F96-82EB73519392}" type="parTrans" cxnId="{FDB3F04A-D51C-4004-BA77-7C9F1461C0BF}">
      <dgm:prSet/>
      <dgm:spPr/>
      <dgm:t>
        <a:bodyPr/>
        <a:lstStyle/>
        <a:p>
          <a:endParaRPr lang="de-DE"/>
        </a:p>
      </dgm:t>
    </dgm:pt>
    <dgm:pt modelId="{16606F65-4F35-4327-B89E-7E45FC66E03F}" type="sibTrans" cxnId="{FDB3F04A-D51C-4004-BA77-7C9F1461C0BF}">
      <dgm:prSet/>
      <dgm:spPr/>
      <dgm:t>
        <a:bodyPr/>
        <a:lstStyle/>
        <a:p>
          <a:endParaRPr lang="de-DE"/>
        </a:p>
      </dgm:t>
    </dgm:pt>
    <dgm:pt modelId="{3344A79F-2614-4695-8801-E856CA6F57A0}">
      <dgm:prSet/>
      <dgm:spPr/>
      <dgm:t>
        <a:bodyPr/>
        <a:lstStyle/>
        <a:p>
          <a:pPr rtl="0"/>
          <a:r>
            <a:rPr lang="en-GB" dirty="0" smtClean="0"/>
            <a:t>Influence attitude</a:t>
          </a:r>
          <a:endParaRPr lang="en-GB" dirty="0"/>
        </a:p>
      </dgm:t>
    </dgm:pt>
    <dgm:pt modelId="{883D3848-BCAE-4261-953E-EF4C4241FB51}" type="parTrans" cxnId="{C87786FF-2292-4D63-9D20-1C46925491FC}">
      <dgm:prSet/>
      <dgm:spPr/>
      <dgm:t>
        <a:bodyPr/>
        <a:lstStyle/>
        <a:p>
          <a:endParaRPr lang="de-DE"/>
        </a:p>
      </dgm:t>
    </dgm:pt>
    <dgm:pt modelId="{16979351-8FD5-4505-9A70-5D84FC1FF495}" type="sibTrans" cxnId="{C87786FF-2292-4D63-9D20-1C46925491FC}">
      <dgm:prSet/>
      <dgm:spPr/>
      <dgm:t>
        <a:bodyPr/>
        <a:lstStyle/>
        <a:p>
          <a:endParaRPr lang="de-DE"/>
        </a:p>
      </dgm:t>
    </dgm:pt>
    <dgm:pt modelId="{9466761C-4B84-4602-AEBB-31AFCC547A1E}">
      <dgm:prSet/>
      <dgm:spPr/>
      <dgm:t>
        <a:bodyPr/>
        <a:lstStyle/>
        <a:p>
          <a:pPr rtl="0"/>
          <a:r>
            <a:rPr lang="en-GB" dirty="0" smtClean="0"/>
            <a:t>Increase knowledge</a:t>
          </a:r>
          <a:endParaRPr lang="en-GB" dirty="0"/>
        </a:p>
      </dgm:t>
    </dgm:pt>
    <dgm:pt modelId="{7E9C5FAE-D6F6-4262-A85E-97DE82F0A0B1}" type="parTrans" cxnId="{4A09BED3-94AA-45EC-A3F8-4187473BEC0A}">
      <dgm:prSet/>
      <dgm:spPr/>
      <dgm:t>
        <a:bodyPr/>
        <a:lstStyle/>
        <a:p>
          <a:endParaRPr lang="de-DE"/>
        </a:p>
      </dgm:t>
    </dgm:pt>
    <dgm:pt modelId="{2734397B-6CD0-43E0-9BC4-89223591F97F}" type="sibTrans" cxnId="{4A09BED3-94AA-45EC-A3F8-4187473BEC0A}">
      <dgm:prSet/>
      <dgm:spPr/>
      <dgm:t>
        <a:bodyPr/>
        <a:lstStyle/>
        <a:p>
          <a:endParaRPr lang="de-DE"/>
        </a:p>
      </dgm:t>
    </dgm:pt>
    <dgm:pt modelId="{980B89F5-CC6F-4DDB-A504-DBB4C793559B}">
      <dgm:prSet>
        <dgm:style>
          <a:lnRef idx="2">
            <a:schemeClr val="accent5"/>
          </a:lnRef>
          <a:fillRef idx="1">
            <a:schemeClr val="lt1"/>
          </a:fillRef>
          <a:effectRef idx="0">
            <a:schemeClr val="accent5"/>
          </a:effectRef>
          <a:fontRef idx="minor">
            <a:schemeClr val="dk1"/>
          </a:fontRef>
        </dgm:style>
      </dgm:prSet>
      <dgm:spPr>
        <a:solidFill>
          <a:srgbClr val="FFFFFF">
            <a:alpha val="89804"/>
          </a:srgbClr>
        </a:solidFill>
      </dgm:spPr>
      <dgm:t>
        <a:bodyPr/>
        <a:lstStyle/>
        <a:p>
          <a:pPr rtl="0"/>
          <a:r>
            <a:rPr lang="en-GB" dirty="0" smtClean="0"/>
            <a:t>Raise awareness </a:t>
          </a:r>
          <a:endParaRPr lang="en-GB" dirty="0"/>
        </a:p>
      </dgm:t>
    </dgm:pt>
    <dgm:pt modelId="{BC9EAAA0-75AD-4259-A6DE-0B54625E12D7}" type="parTrans" cxnId="{985F63EE-641C-4AF7-9466-F26EB937F7FC}">
      <dgm:prSet/>
      <dgm:spPr/>
      <dgm:t>
        <a:bodyPr/>
        <a:lstStyle/>
        <a:p>
          <a:endParaRPr lang="de-DE"/>
        </a:p>
      </dgm:t>
    </dgm:pt>
    <dgm:pt modelId="{CE6A1AEB-7FE4-419B-B05C-553205D538F4}" type="sibTrans" cxnId="{985F63EE-641C-4AF7-9466-F26EB937F7FC}">
      <dgm:prSet/>
      <dgm:spPr/>
      <dgm:t>
        <a:bodyPr/>
        <a:lstStyle/>
        <a:p>
          <a:endParaRPr lang="de-DE"/>
        </a:p>
      </dgm:t>
    </dgm:pt>
    <dgm:pt modelId="{8896B262-7413-40AB-BA10-D29A47AB5B60}" type="pres">
      <dgm:prSet presAssocID="{B6DE793B-7EB9-4CD5-8407-BD3F03F6A7BD}" presName="compositeShape" presStyleCnt="0">
        <dgm:presLayoutVars>
          <dgm:dir/>
          <dgm:resizeHandles/>
        </dgm:presLayoutVars>
      </dgm:prSet>
      <dgm:spPr/>
      <dgm:t>
        <a:bodyPr/>
        <a:lstStyle/>
        <a:p>
          <a:endParaRPr lang="de-DE"/>
        </a:p>
      </dgm:t>
    </dgm:pt>
    <dgm:pt modelId="{A8CF5BDB-F573-4F83-816E-036F3FA56B7F}" type="pres">
      <dgm:prSet presAssocID="{B6DE793B-7EB9-4CD5-8407-BD3F03F6A7BD}" presName="pyramid" presStyleLbl="node1" presStyleIdx="0" presStyleCnt="1" custLinFactNeighborX="-8"/>
      <dgm:spPr>
        <a:solidFill>
          <a:schemeClr val="accent3"/>
        </a:solidFill>
      </dgm:spPr>
    </dgm:pt>
    <dgm:pt modelId="{753E6D41-DE34-49CF-894C-4EF453F75897}" type="pres">
      <dgm:prSet presAssocID="{B6DE793B-7EB9-4CD5-8407-BD3F03F6A7BD}" presName="theList" presStyleCnt="0"/>
      <dgm:spPr/>
    </dgm:pt>
    <dgm:pt modelId="{CD4C4574-7612-41D6-9775-F3AF64D1C177}" type="pres">
      <dgm:prSet presAssocID="{EC4C7ACB-BFFA-4F3E-9ACD-058D2CFC4019}" presName="aNode" presStyleLbl="fgAcc1" presStyleIdx="0" presStyleCnt="4">
        <dgm:presLayoutVars>
          <dgm:bulletEnabled val="1"/>
        </dgm:presLayoutVars>
      </dgm:prSet>
      <dgm:spPr/>
      <dgm:t>
        <a:bodyPr/>
        <a:lstStyle/>
        <a:p>
          <a:endParaRPr lang="de-DE"/>
        </a:p>
      </dgm:t>
    </dgm:pt>
    <dgm:pt modelId="{80851255-88D9-4820-B189-F45149517AEE}" type="pres">
      <dgm:prSet presAssocID="{EC4C7ACB-BFFA-4F3E-9ACD-058D2CFC4019}" presName="aSpace" presStyleCnt="0"/>
      <dgm:spPr/>
    </dgm:pt>
    <dgm:pt modelId="{A81E1ECB-27AB-461D-B16A-A267337915CB}" type="pres">
      <dgm:prSet presAssocID="{3344A79F-2614-4695-8801-E856CA6F57A0}" presName="aNode" presStyleLbl="fgAcc1" presStyleIdx="1" presStyleCnt="4">
        <dgm:presLayoutVars>
          <dgm:bulletEnabled val="1"/>
        </dgm:presLayoutVars>
      </dgm:prSet>
      <dgm:spPr/>
      <dgm:t>
        <a:bodyPr/>
        <a:lstStyle/>
        <a:p>
          <a:endParaRPr lang="de-DE"/>
        </a:p>
      </dgm:t>
    </dgm:pt>
    <dgm:pt modelId="{0A195CCD-6C12-48DA-83EA-69B6BE3F0C19}" type="pres">
      <dgm:prSet presAssocID="{3344A79F-2614-4695-8801-E856CA6F57A0}" presName="aSpace" presStyleCnt="0"/>
      <dgm:spPr/>
    </dgm:pt>
    <dgm:pt modelId="{125D3B2B-7260-4A94-AAD1-841671EB89CF}" type="pres">
      <dgm:prSet presAssocID="{9466761C-4B84-4602-AEBB-31AFCC547A1E}" presName="aNode" presStyleLbl="fgAcc1" presStyleIdx="2" presStyleCnt="4">
        <dgm:presLayoutVars>
          <dgm:bulletEnabled val="1"/>
        </dgm:presLayoutVars>
      </dgm:prSet>
      <dgm:spPr/>
      <dgm:t>
        <a:bodyPr/>
        <a:lstStyle/>
        <a:p>
          <a:endParaRPr lang="de-DE"/>
        </a:p>
      </dgm:t>
    </dgm:pt>
    <dgm:pt modelId="{38FCA5CA-B3CA-4F62-9D2E-51DF54E8C9F3}" type="pres">
      <dgm:prSet presAssocID="{9466761C-4B84-4602-AEBB-31AFCC547A1E}" presName="aSpace" presStyleCnt="0"/>
      <dgm:spPr/>
    </dgm:pt>
    <dgm:pt modelId="{C11F1920-78A2-4C4A-A06F-8ABD54E3D86E}" type="pres">
      <dgm:prSet presAssocID="{980B89F5-CC6F-4DDB-A504-DBB4C793559B}" presName="aNode" presStyleLbl="fgAcc1" presStyleIdx="3" presStyleCnt="4">
        <dgm:presLayoutVars>
          <dgm:bulletEnabled val="1"/>
        </dgm:presLayoutVars>
      </dgm:prSet>
      <dgm:spPr/>
      <dgm:t>
        <a:bodyPr/>
        <a:lstStyle/>
        <a:p>
          <a:endParaRPr lang="de-DE"/>
        </a:p>
      </dgm:t>
    </dgm:pt>
    <dgm:pt modelId="{6087D340-6C9F-4E41-B120-9B8C0481F396}" type="pres">
      <dgm:prSet presAssocID="{980B89F5-CC6F-4DDB-A504-DBB4C793559B}" presName="aSpace" presStyleCnt="0"/>
      <dgm:spPr/>
    </dgm:pt>
  </dgm:ptLst>
  <dgm:cxnLst>
    <dgm:cxn modelId="{2E0FE880-D200-4D40-9697-2946F62A4A45}" type="presOf" srcId="{9466761C-4B84-4602-AEBB-31AFCC547A1E}" destId="{125D3B2B-7260-4A94-AAD1-841671EB89CF}" srcOrd="0" destOrd="0" presId="urn:microsoft.com/office/officeart/2005/8/layout/pyramid2"/>
    <dgm:cxn modelId="{BED738DA-66DA-4E22-AF31-BC6A1D507B1C}" type="presOf" srcId="{3344A79F-2614-4695-8801-E856CA6F57A0}" destId="{A81E1ECB-27AB-461D-B16A-A267337915CB}" srcOrd="0" destOrd="0" presId="urn:microsoft.com/office/officeart/2005/8/layout/pyramid2"/>
    <dgm:cxn modelId="{4A09BED3-94AA-45EC-A3F8-4187473BEC0A}" srcId="{B6DE793B-7EB9-4CD5-8407-BD3F03F6A7BD}" destId="{9466761C-4B84-4602-AEBB-31AFCC547A1E}" srcOrd="2" destOrd="0" parTransId="{7E9C5FAE-D6F6-4262-A85E-97DE82F0A0B1}" sibTransId="{2734397B-6CD0-43E0-9BC4-89223591F97F}"/>
    <dgm:cxn modelId="{FDB3F04A-D51C-4004-BA77-7C9F1461C0BF}" srcId="{B6DE793B-7EB9-4CD5-8407-BD3F03F6A7BD}" destId="{EC4C7ACB-BFFA-4F3E-9ACD-058D2CFC4019}" srcOrd="0" destOrd="0" parTransId="{289829D3-CBF1-4495-8F96-82EB73519392}" sibTransId="{16606F65-4F35-4327-B89E-7E45FC66E03F}"/>
    <dgm:cxn modelId="{28B024FF-E6FD-47C9-AEB7-EF0EA723E43E}" type="presOf" srcId="{EC4C7ACB-BFFA-4F3E-9ACD-058D2CFC4019}" destId="{CD4C4574-7612-41D6-9775-F3AF64D1C177}" srcOrd="0" destOrd="0" presId="urn:microsoft.com/office/officeart/2005/8/layout/pyramid2"/>
    <dgm:cxn modelId="{985F63EE-641C-4AF7-9466-F26EB937F7FC}" srcId="{B6DE793B-7EB9-4CD5-8407-BD3F03F6A7BD}" destId="{980B89F5-CC6F-4DDB-A504-DBB4C793559B}" srcOrd="3" destOrd="0" parTransId="{BC9EAAA0-75AD-4259-A6DE-0B54625E12D7}" sibTransId="{CE6A1AEB-7FE4-419B-B05C-553205D538F4}"/>
    <dgm:cxn modelId="{C87786FF-2292-4D63-9D20-1C46925491FC}" srcId="{B6DE793B-7EB9-4CD5-8407-BD3F03F6A7BD}" destId="{3344A79F-2614-4695-8801-E856CA6F57A0}" srcOrd="1" destOrd="0" parTransId="{883D3848-BCAE-4261-953E-EF4C4241FB51}" sibTransId="{16979351-8FD5-4505-9A70-5D84FC1FF495}"/>
    <dgm:cxn modelId="{73985AE4-EAE8-4203-92B4-52EA6A17EE9C}" type="presOf" srcId="{B6DE793B-7EB9-4CD5-8407-BD3F03F6A7BD}" destId="{8896B262-7413-40AB-BA10-D29A47AB5B60}" srcOrd="0" destOrd="0" presId="urn:microsoft.com/office/officeart/2005/8/layout/pyramid2"/>
    <dgm:cxn modelId="{DE0CC3B2-0BC9-4088-8999-B16D77577157}" type="presOf" srcId="{980B89F5-CC6F-4DDB-A504-DBB4C793559B}" destId="{C11F1920-78A2-4C4A-A06F-8ABD54E3D86E}" srcOrd="0" destOrd="0" presId="urn:microsoft.com/office/officeart/2005/8/layout/pyramid2"/>
    <dgm:cxn modelId="{B7BBD0D8-C5FE-42F2-B997-9B83BFBB040D}" type="presParOf" srcId="{8896B262-7413-40AB-BA10-D29A47AB5B60}" destId="{A8CF5BDB-F573-4F83-816E-036F3FA56B7F}" srcOrd="0" destOrd="0" presId="urn:microsoft.com/office/officeart/2005/8/layout/pyramid2"/>
    <dgm:cxn modelId="{1BD0C9B2-54F4-4D3B-A5CC-0CE3E889A91A}" type="presParOf" srcId="{8896B262-7413-40AB-BA10-D29A47AB5B60}" destId="{753E6D41-DE34-49CF-894C-4EF453F75897}" srcOrd="1" destOrd="0" presId="urn:microsoft.com/office/officeart/2005/8/layout/pyramid2"/>
    <dgm:cxn modelId="{0165AAA7-9A6A-4111-9AF2-6248F0993B58}" type="presParOf" srcId="{753E6D41-DE34-49CF-894C-4EF453F75897}" destId="{CD4C4574-7612-41D6-9775-F3AF64D1C177}" srcOrd="0" destOrd="0" presId="urn:microsoft.com/office/officeart/2005/8/layout/pyramid2"/>
    <dgm:cxn modelId="{52D50596-7DA0-4E4E-98F3-4F8179F490E0}" type="presParOf" srcId="{753E6D41-DE34-49CF-894C-4EF453F75897}" destId="{80851255-88D9-4820-B189-F45149517AEE}" srcOrd="1" destOrd="0" presId="urn:microsoft.com/office/officeart/2005/8/layout/pyramid2"/>
    <dgm:cxn modelId="{D188A243-CCCB-4AD3-861F-8BD428EF7EA9}" type="presParOf" srcId="{753E6D41-DE34-49CF-894C-4EF453F75897}" destId="{A81E1ECB-27AB-461D-B16A-A267337915CB}" srcOrd="2" destOrd="0" presId="urn:microsoft.com/office/officeart/2005/8/layout/pyramid2"/>
    <dgm:cxn modelId="{ED27E841-3412-4B43-B9FF-C1553A13CECE}" type="presParOf" srcId="{753E6D41-DE34-49CF-894C-4EF453F75897}" destId="{0A195CCD-6C12-48DA-83EA-69B6BE3F0C19}" srcOrd="3" destOrd="0" presId="urn:microsoft.com/office/officeart/2005/8/layout/pyramid2"/>
    <dgm:cxn modelId="{72F5D98D-7594-4EB9-B987-0177444B66B3}" type="presParOf" srcId="{753E6D41-DE34-49CF-894C-4EF453F75897}" destId="{125D3B2B-7260-4A94-AAD1-841671EB89CF}" srcOrd="4" destOrd="0" presId="urn:microsoft.com/office/officeart/2005/8/layout/pyramid2"/>
    <dgm:cxn modelId="{10373EB2-7797-48EF-9883-83254C8787F8}" type="presParOf" srcId="{753E6D41-DE34-49CF-894C-4EF453F75897}" destId="{38FCA5CA-B3CA-4F62-9D2E-51DF54E8C9F3}" srcOrd="5" destOrd="0" presId="urn:microsoft.com/office/officeart/2005/8/layout/pyramid2"/>
    <dgm:cxn modelId="{D44BF41B-1290-4B86-BC69-A677B9C14F83}" type="presParOf" srcId="{753E6D41-DE34-49CF-894C-4EF453F75897}" destId="{C11F1920-78A2-4C4A-A06F-8ABD54E3D86E}" srcOrd="6" destOrd="0" presId="urn:microsoft.com/office/officeart/2005/8/layout/pyramid2"/>
    <dgm:cxn modelId="{43D56198-6300-4D93-876B-0A615363E31C}" type="presParOf" srcId="{753E6D41-DE34-49CF-894C-4EF453F75897}" destId="{6087D340-6C9F-4E41-B120-9B8C0481F396}"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5DD2A-56A2-4363-AB2D-19E7F3348B1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de-DE"/>
        </a:p>
      </dgm:t>
    </dgm:pt>
    <dgm:pt modelId="{D1A00EEE-4B2B-47E4-8099-E00C53167F79}">
      <dgm:prSet/>
      <dgm:spPr/>
      <dgm:t>
        <a:bodyPr/>
        <a:lstStyle/>
        <a:p>
          <a:pPr rtl="0"/>
          <a:r>
            <a:rPr lang="en-GB" dirty="0" smtClean="0"/>
            <a:t>Project specific objective</a:t>
          </a:r>
          <a:endParaRPr lang="en-GB" dirty="0"/>
        </a:p>
      </dgm:t>
    </dgm:pt>
    <dgm:pt modelId="{D10545C8-B513-48B3-9E07-30EC3B917021}" type="parTrans" cxnId="{C0C6BA36-FE21-41F5-8854-4D708446A872}">
      <dgm:prSet/>
      <dgm:spPr/>
      <dgm:t>
        <a:bodyPr/>
        <a:lstStyle/>
        <a:p>
          <a:endParaRPr lang="de-DE"/>
        </a:p>
      </dgm:t>
    </dgm:pt>
    <dgm:pt modelId="{ECEA8553-2DEB-4A43-A800-506CF1CF8FCC}" type="sibTrans" cxnId="{C0C6BA36-FE21-41F5-8854-4D708446A872}">
      <dgm:prSet/>
      <dgm:spPr/>
      <dgm:t>
        <a:bodyPr/>
        <a:lstStyle/>
        <a:p>
          <a:endParaRPr lang="de-DE"/>
        </a:p>
      </dgm:t>
    </dgm:pt>
    <dgm:pt modelId="{657A3AC3-31FE-460B-A62C-4C2FD52E0719}">
      <dgm:prSet/>
      <dgm:spPr>
        <a:solidFill>
          <a:schemeClr val="accent3"/>
        </a:solidFill>
      </dgm:spPr>
      <dgm:t>
        <a:bodyPr/>
        <a:lstStyle/>
        <a:p>
          <a:pPr rtl="0"/>
          <a:r>
            <a:rPr lang="en-GB" dirty="0" smtClean="0"/>
            <a:t>Communication objectives</a:t>
          </a:r>
          <a:endParaRPr lang="en-GB" dirty="0"/>
        </a:p>
      </dgm:t>
    </dgm:pt>
    <dgm:pt modelId="{6AD0D0C5-7F40-4417-AFC9-6F995996685F}" type="parTrans" cxnId="{8DC267D9-6EA6-4B50-A6C9-34D0ED8DFCAE}">
      <dgm:prSet/>
      <dgm:spPr/>
      <dgm:t>
        <a:bodyPr/>
        <a:lstStyle/>
        <a:p>
          <a:endParaRPr lang="de-DE"/>
        </a:p>
      </dgm:t>
    </dgm:pt>
    <dgm:pt modelId="{79323D80-34DC-4F63-9561-286330756C24}" type="sibTrans" cxnId="{8DC267D9-6EA6-4B50-A6C9-34D0ED8DFCAE}">
      <dgm:prSet/>
      <dgm:spPr/>
      <dgm:t>
        <a:bodyPr/>
        <a:lstStyle/>
        <a:p>
          <a:endParaRPr lang="de-DE"/>
        </a:p>
      </dgm:t>
    </dgm:pt>
    <dgm:pt modelId="{317E6351-DDCD-48D5-BD5E-21ECEC4936FE}">
      <dgm:prSet/>
      <dgm:spPr>
        <a:solidFill>
          <a:schemeClr val="accent2"/>
        </a:solidFill>
      </dgm:spPr>
      <dgm:t>
        <a:bodyPr/>
        <a:lstStyle/>
        <a:p>
          <a:pPr rtl="0"/>
          <a:r>
            <a:rPr lang="en-GB" dirty="0" smtClean="0"/>
            <a:t>Target groups</a:t>
          </a:r>
          <a:endParaRPr lang="en-GB" dirty="0"/>
        </a:p>
      </dgm:t>
    </dgm:pt>
    <dgm:pt modelId="{5B5282E9-13FE-4DF0-B980-A3297B49EA9D}" type="parTrans" cxnId="{EDA196A8-A0F7-451F-BB70-93863972FBCD}">
      <dgm:prSet/>
      <dgm:spPr/>
      <dgm:t>
        <a:bodyPr/>
        <a:lstStyle/>
        <a:p>
          <a:endParaRPr lang="de-DE"/>
        </a:p>
      </dgm:t>
    </dgm:pt>
    <dgm:pt modelId="{9214C82A-FAFB-4BC8-BA67-A480A626770D}" type="sibTrans" cxnId="{EDA196A8-A0F7-451F-BB70-93863972FBCD}">
      <dgm:prSet/>
      <dgm:spPr/>
      <dgm:t>
        <a:bodyPr/>
        <a:lstStyle/>
        <a:p>
          <a:endParaRPr lang="de-DE"/>
        </a:p>
      </dgm:t>
    </dgm:pt>
    <dgm:pt modelId="{DB1186EC-3A27-4E5E-8FB8-25E0E6FBEA09}">
      <dgm:prSet/>
      <dgm:spPr>
        <a:solidFill>
          <a:schemeClr val="accent4"/>
        </a:solidFill>
      </dgm:spPr>
      <dgm:t>
        <a:bodyPr/>
        <a:lstStyle/>
        <a:p>
          <a:pPr rtl="0"/>
          <a:r>
            <a:rPr lang="en-GB" dirty="0" smtClean="0"/>
            <a:t>Approaches</a:t>
          </a:r>
          <a:endParaRPr lang="en-GB" dirty="0"/>
        </a:p>
      </dgm:t>
    </dgm:pt>
    <dgm:pt modelId="{CA4CA843-5003-4E3C-A338-A222E9780749}" type="parTrans" cxnId="{67929A6F-34A4-46D8-A832-B170AC7D926A}">
      <dgm:prSet/>
      <dgm:spPr/>
      <dgm:t>
        <a:bodyPr/>
        <a:lstStyle/>
        <a:p>
          <a:endParaRPr lang="de-DE"/>
        </a:p>
      </dgm:t>
    </dgm:pt>
    <dgm:pt modelId="{A5B7498B-16D2-40E1-9FDD-9B5A54EE89A0}" type="sibTrans" cxnId="{67929A6F-34A4-46D8-A832-B170AC7D926A}">
      <dgm:prSet/>
      <dgm:spPr/>
      <dgm:t>
        <a:bodyPr/>
        <a:lstStyle/>
        <a:p>
          <a:endParaRPr lang="de-DE"/>
        </a:p>
      </dgm:t>
    </dgm:pt>
    <dgm:pt modelId="{0F061D9C-C4B4-4252-904A-1F5AE99D4185}">
      <dgm:prSet/>
      <dgm:spPr>
        <a:solidFill>
          <a:schemeClr val="accent4">
            <a:lumMod val="75000"/>
          </a:schemeClr>
        </a:solidFill>
      </dgm:spPr>
      <dgm:t>
        <a:bodyPr/>
        <a:lstStyle/>
        <a:p>
          <a:pPr rtl="0"/>
          <a:r>
            <a:rPr lang="en-GB" dirty="0" smtClean="0"/>
            <a:t>Activities</a:t>
          </a:r>
          <a:endParaRPr lang="en-GB" dirty="0"/>
        </a:p>
      </dgm:t>
    </dgm:pt>
    <dgm:pt modelId="{0A5DC77F-1EF5-4C24-8408-3551087BA003}" type="parTrans" cxnId="{EACB79E0-CE55-44EE-940A-AE4B599ACBA1}">
      <dgm:prSet/>
      <dgm:spPr/>
      <dgm:t>
        <a:bodyPr/>
        <a:lstStyle/>
        <a:p>
          <a:endParaRPr lang="de-DE"/>
        </a:p>
      </dgm:t>
    </dgm:pt>
    <dgm:pt modelId="{CB0316B2-653D-4E2C-A950-A9F3EEC509CD}" type="sibTrans" cxnId="{EACB79E0-CE55-44EE-940A-AE4B599ACBA1}">
      <dgm:prSet/>
      <dgm:spPr/>
      <dgm:t>
        <a:bodyPr/>
        <a:lstStyle/>
        <a:p>
          <a:endParaRPr lang="de-DE"/>
        </a:p>
      </dgm:t>
    </dgm:pt>
    <dgm:pt modelId="{144DC72F-C0FE-4F30-A8B5-6A6B5BE6A0A4}" type="pres">
      <dgm:prSet presAssocID="{5055DD2A-56A2-4363-AB2D-19E7F3348B1D}" presName="Name0" presStyleCnt="0">
        <dgm:presLayoutVars>
          <dgm:dir/>
          <dgm:animLvl val="lvl"/>
          <dgm:resizeHandles val="exact"/>
        </dgm:presLayoutVars>
      </dgm:prSet>
      <dgm:spPr/>
      <dgm:t>
        <a:bodyPr/>
        <a:lstStyle/>
        <a:p>
          <a:endParaRPr lang="de-DE"/>
        </a:p>
      </dgm:t>
    </dgm:pt>
    <dgm:pt modelId="{9BFF8087-A95C-41DB-BE4F-4CDF9C86E19B}" type="pres">
      <dgm:prSet presAssocID="{0F061D9C-C4B4-4252-904A-1F5AE99D4185}" presName="boxAndChildren" presStyleCnt="0"/>
      <dgm:spPr/>
    </dgm:pt>
    <dgm:pt modelId="{705A6253-A0F5-4CCF-A559-9E42B2AD3FFA}" type="pres">
      <dgm:prSet presAssocID="{0F061D9C-C4B4-4252-904A-1F5AE99D4185}" presName="parentTextBox" presStyleLbl="node1" presStyleIdx="0" presStyleCnt="5"/>
      <dgm:spPr/>
      <dgm:t>
        <a:bodyPr/>
        <a:lstStyle/>
        <a:p>
          <a:endParaRPr lang="de-DE"/>
        </a:p>
      </dgm:t>
    </dgm:pt>
    <dgm:pt modelId="{5B32D946-A65F-4681-B6A5-93D626FD764D}" type="pres">
      <dgm:prSet presAssocID="{A5B7498B-16D2-40E1-9FDD-9B5A54EE89A0}" presName="sp" presStyleCnt="0"/>
      <dgm:spPr/>
    </dgm:pt>
    <dgm:pt modelId="{9B5FA86D-48AB-4DA0-8ECB-8E8991FA6ADF}" type="pres">
      <dgm:prSet presAssocID="{DB1186EC-3A27-4E5E-8FB8-25E0E6FBEA09}" presName="arrowAndChildren" presStyleCnt="0"/>
      <dgm:spPr/>
    </dgm:pt>
    <dgm:pt modelId="{16FA1A57-C74F-408A-89C4-4661DCFD9806}" type="pres">
      <dgm:prSet presAssocID="{DB1186EC-3A27-4E5E-8FB8-25E0E6FBEA09}" presName="parentTextArrow" presStyleLbl="node1" presStyleIdx="1" presStyleCnt="5"/>
      <dgm:spPr/>
      <dgm:t>
        <a:bodyPr/>
        <a:lstStyle/>
        <a:p>
          <a:endParaRPr lang="de-DE"/>
        </a:p>
      </dgm:t>
    </dgm:pt>
    <dgm:pt modelId="{E35A72CA-90B5-49BC-9328-57B41C90B70F}" type="pres">
      <dgm:prSet presAssocID="{9214C82A-FAFB-4BC8-BA67-A480A626770D}" presName="sp" presStyleCnt="0"/>
      <dgm:spPr/>
    </dgm:pt>
    <dgm:pt modelId="{55B7297F-9835-4679-9E59-1643AA2B7925}" type="pres">
      <dgm:prSet presAssocID="{317E6351-DDCD-48D5-BD5E-21ECEC4936FE}" presName="arrowAndChildren" presStyleCnt="0"/>
      <dgm:spPr/>
    </dgm:pt>
    <dgm:pt modelId="{C4F9847A-693F-4E95-B7B4-704CA2D0CBF6}" type="pres">
      <dgm:prSet presAssocID="{317E6351-DDCD-48D5-BD5E-21ECEC4936FE}" presName="parentTextArrow" presStyleLbl="node1" presStyleIdx="2" presStyleCnt="5"/>
      <dgm:spPr/>
      <dgm:t>
        <a:bodyPr/>
        <a:lstStyle/>
        <a:p>
          <a:endParaRPr lang="de-DE"/>
        </a:p>
      </dgm:t>
    </dgm:pt>
    <dgm:pt modelId="{D036E715-2CAC-4149-90AB-2C0A4AEC5B0F}" type="pres">
      <dgm:prSet presAssocID="{79323D80-34DC-4F63-9561-286330756C24}" presName="sp" presStyleCnt="0"/>
      <dgm:spPr/>
    </dgm:pt>
    <dgm:pt modelId="{DA38F97C-06BB-4AE8-9D36-5D9288F1282E}" type="pres">
      <dgm:prSet presAssocID="{657A3AC3-31FE-460B-A62C-4C2FD52E0719}" presName="arrowAndChildren" presStyleCnt="0"/>
      <dgm:spPr/>
    </dgm:pt>
    <dgm:pt modelId="{BB1E55F0-8DFE-4630-9E48-E2478989715A}" type="pres">
      <dgm:prSet presAssocID="{657A3AC3-31FE-460B-A62C-4C2FD52E0719}" presName="parentTextArrow" presStyleLbl="node1" presStyleIdx="3" presStyleCnt="5"/>
      <dgm:spPr/>
      <dgm:t>
        <a:bodyPr/>
        <a:lstStyle/>
        <a:p>
          <a:endParaRPr lang="de-DE"/>
        </a:p>
      </dgm:t>
    </dgm:pt>
    <dgm:pt modelId="{2E4286F4-A949-42E8-BFB5-FD0282E17025}" type="pres">
      <dgm:prSet presAssocID="{ECEA8553-2DEB-4A43-A800-506CF1CF8FCC}" presName="sp" presStyleCnt="0"/>
      <dgm:spPr/>
    </dgm:pt>
    <dgm:pt modelId="{F21CD8AD-58A0-431E-957E-8C5A05BCE5F8}" type="pres">
      <dgm:prSet presAssocID="{D1A00EEE-4B2B-47E4-8099-E00C53167F79}" presName="arrowAndChildren" presStyleCnt="0"/>
      <dgm:spPr/>
    </dgm:pt>
    <dgm:pt modelId="{8DE91BE0-2CE7-4EE0-B74F-52D24CEA82E0}" type="pres">
      <dgm:prSet presAssocID="{D1A00EEE-4B2B-47E4-8099-E00C53167F79}" presName="parentTextArrow" presStyleLbl="node1" presStyleIdx="4" presStyleCnt="5"/>
      <dgm:spPr/>
      <dgm:t>
        <a:bodyPr/>
        <a:lstStyle/>
        <a:p>
          <a:endParaRPr lang="de-DE"/>
        </a:p>
      </dgm:t>
    </dgm:pt>
  </dgm:ptLst>
  <dgm:cxnLst>
    <dgm:cxn modelId="{67B65D1A-BD8D-4818-8402-09D5EAC2B7D4}" type="presOf" srcId="{317E6351-DDCD-48D5-BD5E-21ECEC4936FE}" destId="{C4F9847A-693F-4E95-B7B4-704CA2D0CBF6}" srcOrd="0" destOrd="0" presId="urn:microsoft.com/office/officeart/2005/8/layout/process4"/>
    <dgm:cxn modelId="{C0C6BA36-FE21-41F5-8854-4D708446A872}" srcId="{5055DD2A-56A2-4363-AB2D-19E7F3348B1D}" destId="{D1A00EEE-4B2B-47E4-8099-E00C53167F79}" srcOrd="0" destOrd="0" parTransId="{D10545C8-B513-48B3-9E07-30EC3B917021}" sibTransId="{ECEA8553-2DEB-4A43-A800-506CF1CF8FCC}"/>
    <dgm:cxn modelId="{EACB79E0-CE55-44EE-940A-AE4B599ACBA1}" srcId="{5055DD2A-56A2-4363-AB2D-19E7F3348B1D}" destId="{0F061D9C-C4B4-4252-904A-1F5AE99D4185}" srcOrd="4" destOrd="0" parTransId="{0A5DC77F-1EF5-4C24-8408-3551087BA003}" sibTransId="{CB0316B2-653D-4E2C-A950-A9F3EEC509CD}"/>
    <dgm:cxn modelId="{67929A6F-34A4-46D8-A832-B170AC7D926A}" srcId="{5055DD2A-56A2-4363-AB2D-19E7F3348B1D}" destId="{DB1186EC-3A27-4E5E-8FB8-25E0E6FBEA09}" srcOrd="3" destOrd="0" parTransId="{CA4CA843-5003-4E3C-A338-A222E9780749}" sibTransId="{A5B7498B-16D2-40E1-9FDD-9B5A54EE89A0}"/>
    <dgm:cxn modelId="{A2136D3E-6CF3-4907-8343-7A962B3CF65D}" type="presOf" srcId="{5055DD2A-56A2-4363-AB2D-19E7F3348B1D}" destId="{144DC72F-C0FE-4F30-A8B5-6A6B5BE6A0A4}" srcOrd="0" destOrd="0" presId="urn:microsoft.com/office/officeart/2005/8/layout/process4"/>
    <dgm:cxn modelId="{E32F9ECA-6044-4045-AC27-204C4E04BF47}" type="presOf" srcId="{D1A00EEE-4B2B-47E4-8099-E00C53167F79}" destId="{8DE91BE0-2CE7-4EE0-B74F-52D24CEA82E0}" srcOrd="0" destOrd="0" presId="urn:microsoft.com/office/officeart/2005/8/layout/process4"/>
    <dgm:cxn modelId="{CD00CFEE-CFF8-452F-B1AB-420204144640}" type="presOf" srcId="{DB1186EC-3A27-4E5E-8FB8-25E0E6FBEA09}" destId="{16FA1A57-C74F-408A-89C4-4661DCFD9806}" srcOrd="0" destOrd="0" presId="urn:microsoft.com/office/officeart/2005/8/layout/process4"/>
    <dgm:cxn modelId="{8DC267D9-6EA6-4B50-A6C9-34D0ED8DFCAE}" srcId="{5055DD2A-56A2-4363-AB2D-19E7F3348B1D}" destId="{657A3AC3-31FE-460B-A62C-4C2FD52E0719}" srcOrd="1" destOrd="0" parTransId="{6AD0D0C5-7F40-4417-AFC9-6F995996685F}" sibTransId="{79323D80-34DC-4F63-9561-286330756C24}"/>
    <dgm:cxn modelId="{ECE0B43D-DE18-4956-B342-B69BB4C7A3A1}" type="presOf" srcId="{0F061D9C-C4B4-4252-904A-1F5AE99D4185}" destId="{705A6253-A0F5-4CCF-A559-9E42B2AD3FFA}" srcOrd="0" destOrd="0" presId="urn:microsoft.com/office/officeart/2005/8/layout/process4"/>
    <dgm:cxn modelId="{EDA196A8-A0F7-451F-BB70-93863972FBCD}" srcId="{5055DD2A-56A2-4363-AB2D-19E7F3348B1D}" destId="{317E6351-DDCD-48D5-BD5E-21ECEC4936FE}" srcOrd="2" destOrd="0" parTransId="{5B5282E9-13FE-4DF0-B980-A3297B49EA9D}" sibTransId="{9214C82A-FAFB-4BC8-BA67-A480A626770D}"/>
    <dgm:cxn modelId="{EB12E19D-7254-4C2E-A98A-07F68A7E1DC1}" type="presOf" srcId="{657A3AC3-31FE-460B-A62C-4C2FD52E0719}" destId="{BB1E55F0-8DFE-4630-9E48-E2478989715A}" srcOrd="0" destOrd="0" presId="urn:microsoft.com/office/officeart/2005/8/layout/process4"/>
    <dgm:cxn modelId="{44226F54-BAEF-4EC0-8874-6BDE9E5C1D2B}" type="presParOf" srcId="{144DC72F-C0FE-4F30-A8B5-6A6B5BE6A0A4}" destId="{9BFF8087-A95C-41DB-BE4F-4CDF9C86E19B}" srcOrd="0" destOrd="0" presId="urn:microsoft.com/office/officeart/2005/8/layout/process4"/>
    <dgm:cxn modelId="{E137D891-BFF9-4866-AF3D-9E0FFDFA1427}" type="presParOf" srcId="{9BFF8087-A95C-41DB-BE4F-4CDF9C86E19B}" destId="{705A6253-A0F5-4CCF-A559-9E42B2AD3FFA}" srcOrd="0" destOrd="0" presId="urn:microsoft.com/office/officeart/2005/8/layout/process4"/>
    <dgm:cxn modelId="{BE16A052-51DE-47D4-8C5F-D7CD2EFAE91C}" type="presParOf" srcId="{144DC72F-C0FE-4F30-A8B5-6A6B5BE6A0A4}" destId="{5B32D946-A65F-4681-B6A5-93D626FD764D}" srcOrd="1" destOrd="0" presId="urn:microsoft.com/office/officeart/2005/8/layout/process4"/>
    <dgm:cxn modelId="{9F4CB99E-F22A-4AE3-B92C-E19C6EF49DCA}" type="presParOf" srcId="{144DC72F-C0FE-4F30-A8B5-6A6B5BE6A0A4}" destId="{9B5FA86D-48AB-4DA0-8ECB-8E8991FA6ADF}" srcOrd="2" destOrd="0" presId="urn:microsoft.com/office/officeart/2005/8/layout/process4"/>
    <dgm:cxn modelId="{6F661F67-256B-4A25-AB13-73FACAF333AE}" type="presParOf" srcId="{9B5FA86D-48AB-4DA0-8ECB-8E8991FA6ADF}" destId="{16FA1A57-C74F-408A-89C4-4661DCFD9806}" srcOrd="0" destOrd="0" presId="urn:microsoft.com/office/officeart/2005/8/layout/process4"/>
    <dgm:cxn modelId="{BE1ADAAF-1BFA-4EB3-A65F-E529960E338B}" type="presParOf" srcId="{144DC72F-C0FE-4F30-A8B5-6A6B5BE6A0A4}" destId="{E35A72CA-90B5-49BC-9328-57B41C90B70F}" srcOrd="3" destOrd="0" presId="urn:microsoft.com/office/officeart/2005/8/layout/process4"/>
    <dgm:cxn modelId="{1294CA84-8C03-42B0-BA3D-3D412A10637E}" type="presParOf" srcId="{144DC72F-C0FE-4F30-A8B5-6A6B5BE6A0A4}" destId="{55B7297F-9835-4679-9E59-1643AA2B7925}" srcOrd="4" destOrd="0" presId="urn:microsoft.com/office/officeart/2005/8/layout/process4"/>
    <dgm:cxn modelId="{99E07D57-E5C4-4AC9-B441-69CBDDAE51FF}" type="presParOf" srcId="{55B7297F-9835-4679-9E59-1643AA2B7925}" destId="{C4F9847A-693F-4E95-B7B4-704CA2D0CBF6}" srcOrd="0" destOrd="0" presId="urn:microsoft.com/office/officeart/2005/8/layout/process4"/>
    <dgm:cxn modelId="{A9926903-E1A0-4B5E-9645-80B9A462ED20}" type="presParOf" srcId="{144DC72F-C0FE-4F30-A8B5-6A6B5BE6A0A4}" destId="{D036E715-2CAC-4149-90AB-2C0A4AEC5B0F}" srcOrd="5" destOrd="0" presId="urn:microsoft.com/office/officeart/2005/8/layout/process4"/>
    <dgm:cxn modelId="{75203460-8DD5-454F-8077-13C3D4DD6729}" type="presParOf" srcId="{144DC72F-C0FE-4F30-A8B5-6A6B5BE6A0A4}" destId="{DA38F97C-06BB-4AE8-9D36-5D9288F1282E}" srcOrd="6" destOrd="0" presId="urn:microsoft.com/office/officeart/2005/8/layout/process4"/>
    <dgm:cxn modelId="{755B297C-F02C-4771-83A7-594B3FDB00F8}" type="presParOf" srcId="{DA38F97C-06BB-4AE8-9D36-5D9288F1282E}" destId="{BB1E55F0-8DFE-4630-9E48-E2478989715A}" srcOrd="0" destOrd="0" presId="urn:microsoft.com/office/officeart/2005/8/layout/process4"/>
    <dgm:cxn modelId="{FB094460-7C18-41F2-AC23-F5DCF3398478}" type="presParOf" srcId="{144DC72F-C0FE-4F30-A8B5-6A6B5BE6A0A4}" destId="{2E4286F4-A949-42E8-BFB5-FD0282E17025}" srcOrd="7" destOrd="0" presId="urn:microsoft.com/office/officeart/2005/8/layout/process4"/>
    <dgm:cxn modelId="{467AA94C-E9F3-4947-8E15-86DD0BFB3982}" type="presParOf" srcId="{144DC72F-C0FE-4F30-A8B5-6A6B5BE6A0A4}" destId="{F21CD8AD-58A0-431E-957E-8C5A05BCE5F8}" srcOrd="8" destOrd="0" presId="urn:microsoft.com/office/officeart/2005/8/layout/process4"/>
    <dgm:cxn modelId="{A5D8176D-E0FF-4352-971B-6360CA9BCF3F}" type="presParOf" srcId="{F21CD8AD-58A0-431E-957E-8C5A05BCE5F8}" destId="{8DE91BE0-2CE7-4EE0-B74F-52D24CEA8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24B360-B43D-436B-BB46-AF0E8EEE8F8D}"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de-DE"/>
        </a:p>
      </dgm:t>
    </dgm:pt>
    <dgm:pt modelId="{254FC7D2-3A06-4ED0-BDDA-F490057E9B1E}">
      <dgm:prSet/>
      <dgm:spPr/>
      <dgm:t>
        <a:bodyPr/>
        <a:lstStyle/>
        <a:p>
          <a:pPr rtl="0"/>
          <a:r>
            <a:rPr lang="en-GB" dirty="0" smtClean="0"/>
            <a:t>Project website</a:t>
          </a:r>
          <a:endParaRPr lang="en-GB" dirty="0"/>
        </a:p>
      </dgm:t>
    </dgm:pt>
    <dgm:pt modelId="{C9F14850-D35B-498F-95A8-2D455A182E28}" type="parTrans" cxnId="{178C53D1-C8B7-4AAF-B0F2-D92DC47EF00E}">
      <dgm:prSet/>
      <dgm:spPr/>
      <dgm:t>
        <a:bodyPr/>
        <a:lstStyle/>
        <a:p>
          <a:endParaRPr lang="de-DE"/>
        </a:p>
      </dgm:t>
    </dgm:pt>
    <dgm:pt modelId="{425BD21E-BFFC-462D-BD22-4063B1EADB7C}" type="sibTrans" cxnId="{178C53D1-C8B7-4AAF-B0F2-D92DC47EF00E}">
      <dgm:prSet/>
      <dgm:spPr/>
      <dgm:t>
        <a:bodyPr/>
        <a:lstStyle/>
        <a:p>
          <a:endParaRPr lang="de-DE"/>
        </a:p>
      </dgm:t>
    </dgm:pt>
    <dgm:pt modelId="{81A0BDA6-19AD-4EF9-A7DF-A243F73CC7BE}">
      <dgm:prSet/>
      <dgm:spPr/>
      <dgm:t>
        <a:bodyPr/>
        <a:lstStyle/>
        <a:p>
          <a:pPr rtl="0"/>
          <a:r>
            <a:rPr lang="en-GB" dirty="0" smtClean="0"/>
            <a:t>Logo incl. “Co-funded by the European Union”</a:t>
          </a:r>
          <a:endParaRPr lang="en-GB" dirty="0"/>
        </a:p>
      </dgm:t>
    </dgm:pt>
    <dgm:pt modelId="{8C36B4B6-849B-47FF-AE75-D2107F36AE31}" type="parTrans" cxnId="{F9553258-2AA6-4A2F-AC80-450093C670DA}">
      <dgm:prSet/>
      <dgm:spPr/>
      <dgm:t>
        <a:bodyPr/>
        <a:lstStyle/>
        <a:p>
          <a:endParaRPr lang="de-DE"/>
        </a:p>
      </dgm:t>
    </dgm:pt>
    <dgm:pt modelId="{EDC6D8A2-910B-4E06-A849-80D12919D292}" type="sibTrans" cxnId="{F9553258-2AA6-4A2F-AC80-450093C670DA}">
      <dgm:prSet/>
      <dgm:spPr/>
      <dgm:t>
        <a:bodyPr/>
        <a:lstStyle/>
        <a:p>
          <a:endParaRPr lang="de-DE"/>
        </a:p>
      </dgm:t>
    </dgm:pt>
    <dgm:pt modelId="{8C8E7F02-ABB4-48D0-BD1B-446C9DF80CC0}">
      <dgm:prSet/>
      <dgm:spPr/>
      <dgm:t>
        <a:bodyPr/>
        <a:lstStyle/>
        <a:p>
          <a:pPr rtl="0"/>
          <a:r>
            <a:rPr lang="en-GB" dirty="0" smtClean="0"/>
            <a:t>Physical investments or equipment</a:t>
          </a:r>
          <a:endParaRPr lang="en-GB" dirty="0"/>
        </a:p>
      </dgm:t>
    </dgm:pt>
    <dgm:pt modelId="{844E7C3C-D02A-4A65-A470-FCE22229FF91}" type="parTrans" cxnId="{5CC0745F-7AFF-4F2F-9AD1-10FD7CEDB1A5}">
      <dgm:prSet/>
      <dgm:spPr/>
      <dgm:t>
        <a:bodyPr/>
        <a:lstStyle/>
        <a:p>
          <a:endParaRPr lang="de-DE"/>
        </a:p>
      </dgm:t>
    </dgm:pt>
    <dgm:pt modelId="{BE8C616F-7591-42C6-8858-49D0CF92FB8A}" type="sibTrans" cxnId="{5CC0745F-7AFF-4F2F-9AD1-10FD7CEDB1A5}">
      <dgm:prSet/>
      <dgm:spPr/>
      <dgm:t>
        <a:bodyPr/>
        <a:lstStyle/>
        <a:p>
          <a:endParaRPr lang="de-DE"/>
        </a:p>
      </dgm:t>
    </dgm:pt>
    <dgm:pt modelId="{9C545D20-91A0-4406-8A87-BA60686BDE34}">
      <dgm:prSet/>
      <dgm:spPr/>
      <dgm:t>
        <a:bodyPr/>
        <a:lstStyle/>
        <a:p>
          <a:pPr rtl="0"/>
          <a:r>
            <a:rPr lang="en-GB" smtClean="0"/>
            <a:t>Poster</a:t>
          </a:r>
          <a:endParaRPr lang="en-GB"/>
        </a:p>
      </dgm:t>
    </dgm:pt>
    <dgm:pt modelId="{1F24A0BF-35E4-4A73-AC16-F9DFE08A78B4}" type="parTrans" cxnId="{BF6DFF98-859E-494E-8F85-5316E577F347}">
      <dgm:prSet/>
      <dgm:spPr/>
      <dgm:t>
        <a:bodyPr/>
        <a:lstStyle/>
        <a:p>
          <a:endParaRPr lang="de-DE"/>
        </a:p>
      </dgm:t>
    </dgm:pt>
    <dgm:pt modelId="{7AA5A3FB-A291-4233-B503-158BB6EDAB02}" type="sibTrans" cxnId="{BF6DFF98-859E-494E-8F85-5316E577F347}">
      <dgm:prSet/>
      <dgm:spPr/>
      <dgm:t>
        <a:bodyPr/>
        <a:lstStyle/>
        <a:p>
          <a:endParaRPr lang="de-DE"/>
        </a:p>
      </dgm:t>
    </dgm:pt>
    <dgm:pt modelId="{64EEC41D-8A6D-42D7-B2DE-1E36450174C7}">
      <dgm:prSet/>
      <dgm:spPr/>
      <dgm:t>
        <a:bodyPr/>
        <a:lstStyle/>
        <a:p>
          <a:pPr rtl="0"/>
          <a:r>
            <a:rPr lang="de-AT" smtClean="0"/>
            <a:t>Project </a:t>
          </a:r>
          <a:r>
            <a:rPr lang="de-AT" dirty="0" err="1" smtClean="0"/>
            <a:t>info</a:t>
          </a:r>
          <a:r>
            <a:rPr lang="de-AT" dirty="0" smtClean="0"/>
            <a:t> on </a:t>
          </a:r>
          <a:r>
            <a:rPr lang="de-AT" dirty="0" err="1" smtClean="0"/>
            <a:t>partners</a:t>
          </a:r>
          <a:r>
            <a:rPr lang="de-AT" dirty="0" smtClean="0"/>
            <a:t>´ </a:t>
          </a:r>
          <a:r>
            <a:rPr lang="de-AT" dirty="0" err="1" smtClean="0"/>
            <a:t>websites</a:t>
          </a:r>
          <a:r>
            <a:rPr lang="de-AT" dirty="0" smtClean="0"/>
            <a:t> and </a:t>
          </a:r>
          <a:r>
            <a:rPr lang="de-AT" dirty="0" err="1" smtClean="0"/>
            <a:t>social</a:t>
          </a:r>
          <a:r>
            <a:rPr lang="de-AT" dirty="0" smtClean="0"/>
            <a:t> </a:t>
          </a:r>
          <a:r>
            <a:rPr lang="de-AT" dirty="0" err="1" smtClean="0"/>
            <a:t>media</a:t>
          </a:r>
          <a:endParaRPr lang="en-GB" dirty="0"/>
        </a:p>
      </dgm:t>
    </dgm:pt>
    <dgm:pt modelId="{E452E973-3887-4D81-B00B-800AD193D607}" type="parTrans" cxnId="{19284FE4-B3D8-4D0B-81A0-1149045B46FA}">
      <dgm:prSet/>
      <dgm:spPr/>
      <dgm:t>
        <a:bodyPr/>
        <a:lstStyle/>
        <a:p>
          <a:endParaRPr lang="de-DE"/>
        </a:p>
      </dgm:t>
    </dgm:pt>
    <dgm:pt modelId="{B08F95E4-B081-4809-921D-7965D577E203}" type="sibTrans" cxnId="{19284FE4-B3D8-4D0B-81A0-1149045B46FA}">
      <dgm:prSet/>
      <dgm:spPr/>
      <dgm:t>
        <a:bodyPr/>
        <a:lstStyle/>
        <a:p>
          <a:endParaRPr lang="de-DE"/>
        </a:p>
      </dgm:t>
    </dgm:pt>
    <dgm:pt modelId="{74770017-D325-4C63-A6BE-A28C8A159E3E}" type="pres">
      <dgm:prSet presAssocID="{A124B360-B43D-436B-BB46-AF0E8EEE8F8D}" presName="compositeShape" presStyleCnt="0">
        <dgm:presLayoutVars>
          <dgm:chMax val="7"/>
          <dgm:dir/>
          <dgm:resizeHandles val="exact"/>
        </dgm:presLayoutVars>
      </dgm:prSet>
      <dgm:spPr/>
      <dgm:t>
        <a:bodyPr/>
        <a:lstStyle/>
        <a:p>
          <a:endParaRPr lang="de-DE"/>
        </a:p>
      </dgm:t>
    </dgm:pt>
    <dgm:pt modelId="{2638952A-871F-4C34-8CF9-21BD900B15B8}" type="pres">
      <dgm:prSet presAssocID="{A124B360-B43D-436B-BB46-AF0E8EEE8F8D}" presName="wedge1" presStyleLbl="node1" presStyleIdx="0" presStyleCnt="5"/>
      <dgm:spPr/>
      <dgm:t>
        <a:bodyPr/>
        <a:lstStyle/>
        <a:p>
          <a:endParaRPr lang="de-DE"/>
        </a:p>
      </dgm:t>
    </dgm:pt>
    <dgm:pt modelId="{A153C14D-D6EA-43FA-A7BB-ADF917934EF9}" type="pres">
      <dgm:prSet presAssocID="{A124B360-B43D-436B-BB46-AF0E8EEE8F8D}" presName="wedge1Tx" presStyleLbl="node1" presStyleIdx="0" presStyleCnt="5">
        <dgm:presLayoutVars>
          <dgm:chMax val="0"/>
          <dgm:chPref val="0"/>
          <dgm:bulletEnabled val="1"/>
        </dgm:presLayoutVars>
      </dgm:prSet>
      <dgm:spPr/>
      <dgm:t>
        <a:bodyPr/>
        <a:lstStyle/>
        <a:p>
          <a:endParaRPr lang="de-DE"/>
        </a:p>
      </dgm:t>
    </dgm:pt>
    <dgm:pt modelId="{81469725-ACEB-42F4-A1B2-D29A69F19B0B}" type="pres">
      <dgm:prSet presAssocID="{A124B360-B43D-436B-BB46-AF0E8EEE8F8D}" presName="wedge2" presStyleLbl="node1" presStyleIdx="1" presStyleCnt="5"/>
      <dgm:spPr/>
      <dgm:t>
        <a:bodyPr/>
        <a:lstStyle/>
        <a:p>
          <a:endParaRPr lang="de-DE"/>
        </a:p>
      </dgm:t>
    </dgm:pt>
    <dgm:pt modelId="{4B9E5CF6-FC6B-47C9-9F79-A4862723CD5E}" type="pres">
      <dgm:prSet presAssocID="{A124B360-B43D-436B-BB46-AF0E8EEE8F8D}" presName="wedge2Tx" presStyleLbl="node1" presStyleIdx="1" presStyleCnt="5">
        <dgm:presLayoutVars>
          <dgm:chMax val="0"/>
          <dgm:chPref val="0"/>
          <dgm:bulletEnabled val="1"/>
        </dgm:presLayoutVars>
      </dgm:prSet>
      <dgm:spPr/>
      <dgm:t>
        <a:bodyPr/>
        <a:lstStyle/>
        <a:p>
          <a:endParaRPr lang="de-DE"/>
        </a:p>
      </dgm:t>
    </dgm:pt>
    <dgm:pt modelId="{419A9533-EA67-4539-80BE-E7CC2C8DBD3C}" type="pres">
      <dgm:prSet presAssocID="{A124B360-B43D-436B-BB46-AF0E8EEE8F8D}" presName="wedge3" presStyleLbl="node1" presStyleIdx="2" presStyleCnt="5"/>
      <dgm:spPr/>
      <dgm:t>
        <a:bodyPr/>
        <a:lstStyle/>
        <a:p>
          <a:endParaRPr lang="de-DE"/>
        </a:p>
      </dgm:t>
    </dgm:pt>
    <dgm:pt modelId="{9823301B-E8AB-4747-A6EF-FEFAFB2805D9}" type="pres">
      <dgm:prSet presAssocID="{A124B360-B43D-436B-BB46-AF0E8EEE8F8D}" presName="wedge3Tx" presStyleLbl="node1" presStyleIdx="2" presStyleCnt="5">
        <dgm:presLayoutVars>
          <dgm:chMax val="0"/>
          <dgm:chPref val="0"/>
          <dgm:bulletEnabled val="1"/>
        </dgm:presLayoutVars>
      </dgm:prSet>
      <dgm:spPr/>
      <dgm:t>
        <a:bodyPr/>
        <a:lstStyle/>
        <a:p>
          <a:endParaRPr lang="de-DE"/>
        </a:p>
      </dgm:t>
    </dgm:pt>
    <dgm:pt modelId="{8A93F3DA-09AD-493C-890F-C14D72362059}" type="pres">
      <dgm:prSet presAssocID="{A124B360-B43D-436B-BB46-AF0E8EEE8F8D}" presName="wedge4" presStyleLbl="node1" presStyleIdx="3" presStyleCnt="5"/>
      <dgm:spPr/>
      <dgm:t>
        <a:bodyPr/>
        <a:lstStyle/>
        <a:p>
          <a:endParaRPr lang="de-DE"/>
        </a:p>
      </dgm:t>
    </dgm:pt>
    <dgm:pt modelId="{BA14637B-3420-47B7-8E41-A397FDD23A19}" type="pres">
      <dgm:prSet presAssocID="{A124B360-B43D-436B-BB46-AF0E8EEE8F8D}" presName="wedge4Tx" presStyleLbl="node1" presStyleIdx="3" presStyleCnt="5">
        <dgm:presLayoutVars>
          <dgm:chMax val="0"/>
          <dgm:chPref val="0"/>
          <dgm:bulletEnabled val="1"/>
        </dgm:presLayoutVars>
      </dgm:prSet>
      <dgm:spPr/>
      <dgm:t>
        <a:bodyPr/>
        <a:lstStyle/>
        <a:p>
          <a:endParaRPr lang="de-DE"/>
        </a:p>
      </dgm:t>
    </dgm:pt>
    <dgm:pt modelId="{E2D35A42-B1DE-4FCF-846E-9D82931B8DE7}" type="pres">
      <dgm:prSet presAssocID="{A124B360-B43D-436B-BB46-AF0E8EEE8F8D}" presName="wedge5" presStyleLbl="node1" presStyleIdx="4" presStyleCnt="5"/>
      <dgm:spPr/>
      <dgm:t>
        <a:bodyPr/>
        <a:lstStyle/>
        <a:p>
          <a:endParaRPr lang="de-DE"/>
        </a:p>
      </dgm:t>
    </dgm:pt>
    <dgm:pt modelId="{EF55F34F-AAB1-4732-AFDB-35115CF5C9B5}" type="pres">
      <dgm:prSet presAssocID="{A124B360-B43D-436B-BB46-AF0E8EEE8F8D}" presName="wedge5Tx" presStyleLbl="node1" presStyleIdx="4" presStyleCnt="5">
        <dgm:presLayoutVars>
          <dgm:chMax val="0"/>
          <dgm:chPref val="0"/>
          <dgm:bulletEnabled val="1"/>
        </dgm:presLayoutVars>
      </dgm:prSet>
      <dgm:spPr/>
      <dgm:t>
        <a:bodyPr/>
        <a:lstStyle/>
        <a:p>
          <a:endParaRPr lang="de-DE"/>
        </a:p>
      </dgm:t>
    </dgm:pt>
  </dgm:ptLst>
  <dgm:cxnLst>
    <dgm:cxn modelId="{CE582857-8C62-4DC5-B374-187C0E4F7FDD}" type="presOf" srcId="{254FC7D2-3A06-4ED0-BDDA-F490057E9B1E}" destId="{2638952A-871F-4C34-8CF9-21BD900B15B8}" srcOrd="0" destOrd="0" presId="urn:microsoft.com/office/officeart/2005/8/layout/chart3"/>
    <dgm:cxn modelId="{8D1A7C1B-072B-4113-A9F1-1F5CF15144D7}" type="presOf" srcId="{64EEC41D-8A6D-42D7-B2DE-1E36450174C7}" destId="{4B9E5CF6-FC6B-47C9-9F79-A4862723CD5E}" srcOrd="1" destOrd="0" presId="urn:microsoft.com/office/officeart/2005/8/layout/chart3"/>
    <dgm:cxn modelId="{DCF9D981-7260-452A-BE28-C98272B99F2B}" type="presOf" srcId="{64EEC41D-8A6D-42D7-B2DE-1E36450174C7}" destId="{81469725-ACEB-42F4-A1B2-D29A69F19B0B}" srcOrd="0" destOrd="0" presId="urn:microsoft.com/office/officeart/2005/8/layout/chart3"/>
    <dgm:cxn modelId="{4853702F-6347-4679-AC82-724532C5B77E}" type="presOf" srcId="{81A0BDA6-19AD-4EF9-A7DF-A243F73CC7BE}" destId="{BA14637B-3420-47B7-8E41-A397FDD23A19}" srcOrd="1" destOrd="0" presId="urn:microsoft.com/office/officeart/2005/8/layout/chart3"/>
    <dgm:cxn modelId="{4FCC488D-A22E-44AC-8A45-8AD65A5EAF3F}" type="presOf" srcId="{81A0BDA6-19AD-4EF9-A7DF-A243F73CC7BE}" destId="{8A93F3DA-09AD-493C-890F-C14D72362059}" srcOrd="0" destOrd="0" presId="urn:microsoft.com/office/officeart/2005/8/layout/chart3"/>
    <dgm:cxn modelId="{5B3F196C-B57C-4649-AD9C-70DA67FFECEB}" type="presOf" srcId="{8C8E7F02-ABB4-48D0-BD1B-446C9DF80CC0}" destId="{9823301B-E8AB-4747-A6EF-FEFAFB2805D9}" srcOrd="1" destOrd="0" presId="urn:microsoft.com/office/officeart/2005/8/layout/chart3"/>
    <dgm:cxn modelId="{BF6DFF98-859E-494E-8F85-5316E577F347}" srcId="{A124B360-B43D-436B-BB46-AF0E8EEE8F8D}" destId="{9C545D20-91A0-4406-8A87-BA60686BDE34}" srcOrd="4" destOrd="0" parTransId="{1F24A0BF-35E4-4A73-AC16-F9DFE08A78B4}" sibTransId="{7AA5A3FB-A291-4233-B503-158BB6EDAB02}"/>
    <dgm:cxn modelId="{F9553258-2AA6-4A2F-AC80-450093C670DA}" srcId="{A124B360-B43D-436B-BB46-AF0E8EEE8F8D}" destId="{81A0BDA6-19AD-4EF9-A7DF-A243F73CC7BE}" srcOrd="3" destOrd="0" parTransId="{8C36B4B6-849B-47FF-AE75-D2107F36AE31}" sibTransId="{EDC6D8A2-910B-4E06-A849-80D12919D292}"/>
    <dgm:cxn modelId="{7A3FAADB-9AB2-4E38-8791-A8461393B407}" type="presOf" srcId="{9C545D20-91A0-4406-8A87-BA60686BDE34}" destId="{E2D35A42-B1DE-4FCF-846E-9D82931B8DE7}" srcOrd="0" destOrd="0" presId="urn:microsoft.com/office/officeart/2005/8/layout/chart3"/>
    <dgm:cxn modelId="{E39112AB-0B70-4536-B1A4-0796BCAA3F3A}" type="presOf" srcId="{A124B360-B43D-436B-BB46-AF0E8EEE8F8D}" destId="{74770017-D325-4C63-A6BE-A28C8A159E3E}" srcOrd="0" destOrd="0" presId="urn:microsoft.com/office/officeart/2005/8/layout/chart3"/>
    <dgm:cxn modelId="{6D2473F7-924C-4090-BEB3-D2E8E28F755D}" type="presOf" srcId="{9C545D20-91A0-4406-8A87-BA60686BDE34}" destId="{EF55F34F-AAB1-4732-AFDB-35115CF5C9B5}" srcOrd="1" destOrd="0" presId="urn:microsoft.com/office/officeart/2005/8/layout/chart3"/>
    <dgm:cxn modelId="{5CC0745F-7AFF-4F2F-9AD1-10FD7CEDB1A5}" srcId="{A124B360-B43D-436B-BB46-AF0E8EEE8F8D}" destId="{8C8E7F02-ABB4-48D0-BD1B-446C9DF80CC0}" srcOrd="2" destOrd="0" parTransId="{844E7C3C-D02A-4A65-A470-FCE22229FF91}" sibTransId="{BE8C616F-7591-42C6-8858-49D0CF92FB8A}"/>
    <dgm:cxn modelId="{E5076940-90D0-4F90-BD4A-C6864CFA3B04}" type="presOf" srcId="{254FC7D2-3A06-4ED0-BDDA-F490057E9B1E}" destId="{A153C14D-D6EA-43FA-A7BB-ADF917934EF9}" srcOrd="1" destOrd="0" presId="urn:microsoft.com/office/officeart/2005/8/layout/chart3"/>
    <dgm:cxn modelId="{372969D7-8C4B-4DC5-8D72-8F02190F3144}" type="presOf" srcId="{8C8E7F02-ABB4-48D0-BD1B-446C9DF80CC0}" destId="{419A9533-EA67-4539-80BE-E7CC2C8DBD3C}" srcOrd="0" destOrd="0" presId="urn:microsoft.com/office/officeart/2005/8/layout/chart3"/>
    <dgm:cxn modelId="{19284FE4-B3D8-4D0B-81A0-1149045B46FA}" srcId="{A124B360-B43D-436B-BB46-AF0E8EEE8F8D}" destId="{64EEC41D-8A6D-42D7-B2DE-1E36450174C7}" srcOrd="1" destOrd="0" parTransId="{E452E973-3887-4D81-B00B-800AD193D607}" sibTransId="{B08F95E4-B081-4809-921D-7965D577E203}"/>
    <dgm:cxn modelId="{178C53D1-C8B7-4AAF-B0F2-D92DC47EF00E}" srcId="{A124B360-B43D-436B-BB46-AF0E8EEE8F8D}" destId="{254FC7D2-3A06-4ED0-BDDA-F490057E9B1E}" srcOrd="0" destOrd="0" parTransId="{C9F14850-D35B-498F-95A8-2D455A182E28}" sibTransId="{425BD21E-BFFC-462D-BD22-4063B1EADB7C}"/>
    <dgm:cxn modelId="{200A7401-C5A9-44F0-91BB-D195DDEE4950}" type="presParOf" srcId="{74770017-D325-4C63-A6BE-A28C8A159E3E}" destId="{2638952A-871F-4C34-8CF9-21BD900B15B8}" srcOrd="0" destOrd="0" presId="urn:microsoft.com/office/officeart/2005/8/layout/chart3"/>
    <dgm:cxn modelId="{7DFC07DD-C6A6-44EB-A961-3097A2EC19D7}" type="presParOf" srcId="{74770017-D325-4C63-A6BE-A28C8A159E3E}" destId="{A153C14D-D6EA-43FA-A7BB-ADF917934EF9}" srcOrd="1" destOrd="0" presId="urn:microsoft.com/office/officeart/2005/8/layout/chart3"/>
    <dgm:cxn modelId="{2663363F-D143-4496-BDAE-CDA5C775E770}" type="presParOf" srcId="{74770017-D325-4C63-A6BE-A28C8A159E3E}" destId="{81469725-ACEB-42F4-A1B2-D29A69F19B0B}" srcOrd="2" destOrd="0" presId="urn:microsoft.com/office/officeart/2005/8/layout/chart3"/>
    <dgm:cxn modelId="{B54715A8-D6A4-4667-AD6C-A8681BC7F978}" type="presParOf" srcId="{74770017-D325-4C63-A6BE-A28C8A159E3E}" destId="{4B9E5CF6-FC6B-47C9-9F79-A4862723CD5E}" srcOrd="3" destOrd="0" presId="urn:microsoft.com/office/officeart/2005/8/layout/chart3"/>
    <dgm:cxn modelId="{E096FAE5-9BD4-41AB-9355-A63C4A1D56FA}" type="presParOf" srcId="{74770017-D325-4C63-A6BE-A28C8A159E3E}" destId="{419A9533-EA67-4539-80BE-E7CC2C8DBD3C}" srcOrd="4" destOrd="0" presId="urn:microsoft.com/office/officeart/2005/8/layout/chart3"/>
    <dgm:cxn modelId="{257F30C4-E4A5-4100-BFE8-A2132FD3FD93}" type="presParOf" srcId="{74770017-D325-4C63-A6BE-A28C8A159E3E}" destId="{9823301B-E8AB-4747-A6EF-FEFAFB2805D9}" srcOrd="5" destOrd="0" presId="urn:microsoft.com/office/officeart/2005/8/layout/chart3"/>
    <dgm:cxn modelId="{67093D10-1F53-4602-A311-D980A06BE50B}" type="presParOf" srcId="{74770017-D325-4C63-A6BE-A28C8A159E3E}" destId="{8A93F3DA-09AD-493C-890F-C14D72362059}" srcOrd="6" destOrd="0" presId="urn:microsoft.com/office/officeart/2005/8/layout/chart3"/>
    <dgm:cxn modelId="{EE13BCDA-5CC4-47D1-8EA1-AF7C80EFB252}" type="presParOf" srcId="{74770017-D325-4C63-A6BE-A28C8A159E3E}" destId="{BA14637B-3420-47B7-8E41-A397FDD23A19}" srcOrd="7" destOrd="0" presId="urn:microsoft.com/office/officeart/2005/8/layout/chart3"/>
    <dgm:cxn modelId="{A0D2A060-336A-42D7-8051-4EEA5DABD66F}" type="presParOf" srcId="{74770017-D325-4C63-A6BE-A28C8A159E3E}" destId="{E2D35A42-B1DE-4FCF-846E-9D82931B8DE7}" srcOrd="8" destOrd="0" presId="urn:microsoft.com/office/officeart/2005/8/layout/chart3"/>
    <dgm:cxn modelId="{4F141010-1590-471E-9138-BF6113925554}" type="presParOf" srcId="{74770017-D325-4C63-A6BE-A28C8A159E3E}" destId="{EF55F34F-AAB1-4732-AFDB-35115CF5C9B5}"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A6253-A0F5-4CCF-A559-9E42B2AD3FFA}">
      <dsp:nvSpPr>
        <dsp:cNvPr id="0" name=""/>
        <dsp:cNvSpPr/>
      </dsp:nvSpPr>
      <dsp:spPr>
        <a:xfrm>
          <a:off x="0" y="3647962"/>
          <a:ext cx="4968552" cy="598478"/>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Activities</a:t>
          </a:r>
          <a:endParaRPr lang="en-GB" sz="2100" kern="1200" dirty="0"/>
        </a:p>
      </dsp:txBody>
      <dsp:txXfrm>
        <a:off x="0" y="3647962"/>
        <a:ext cx="4968552" cy="598478"/>
      </dsp:txXfrm>
    </dsp:sp>
    <dsp:sp modelId="{16FA1A57-C74F-408A-89C4-4661DCFD9806}">
      <dsp:nvSpPr>
        <dsp:cNvPr id="0" name=""/>
        <dsp:cNvSpPr/>
      </dsp:nvSpPr>
      <dsp:spPr>
        <a:xfrm rot="10800000">
          <a:off x="0" y="2736479"/>
          <a:ext cx="4968552" cy="920460"/>
        </a:xfrm>
        <a:prstGeom prst="up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Approaches</a:t>
          </a:r>
          <a:endParaRPr lang="en-GB" sz="2100" kern="1200" dirty="0"/>
        </a:p>
      </dsp:txBody>
      <dsp:txXfrm rot="10800000">
        <a:off x="0" y="2736479"/>
        <a:ext cx="4968552" cy="598087"/>
      </dsp:txXfrm>
    </dsp:sp>
    <dsp:sp modelId="{C4F9847A-693F-4E95-B7B4-704CA2D0CBF6}">
      <dsp:nvSpPr>
        <dsp:cNvPr id="0" name=""/>
        <dsp:cNvSpPr/>
      </dsp:nvSpPr>
      <dsp:spPr>
        <a:xfrm rot="10800000">
          <a:off x="0" y="1824996"/>
          <a:ext cx="4968552" cy="920460"/>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Target groups</a:t>
          </a:r>
          <a:endParaRPr lang="en-GB" sz="2100" kern="1200" dirty="0"/>
        </a:p>
      </dsp:txBody>
      <dsp:txXfrm rot="10800000">
        <a:off x="0" y="1824996"/>
        <a:ext cx="4968552" cy="598087"/>
      </dsp:txXfrm>
    </dsp:sp>
    <dsp:sp modelId="{BB1E55F0-8DFE-4630-9E48-E2478989715A}">
      <dsp:nvSpPr>
        <dsp:cNvPr id="0" name=""/>
        <dsp:cNvSpPr/>
      </dsp:nvSpPr>
      <dsp:spPr>
        <a:xfrm rot="10800000">
          <a:off x="0" y="913513"/>
          <a:ext cx="4968552" cy="920460"/>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Communication objectives</a:t>
          </a:r>
          <a:endParaRPr lang="en-GB" sz="2100" kern="1200" dirty="0"/>
        </a:p>
      </dsp:txBody>
      <dsp:txXfrm rot="10800000">
        <a:off x="0" y="913513"/>
        <a:ext cx="4968552" cy="598087"/>
      </dsp:txXfrm>
    </dsp:sp>
    <dsp:sp modelId="{8DE91BE0-2CE7-4EE0-B74F-52D24CEA82E0}">
      <dsp:nvSpPr>
        <dsp:cNvPr id="0" name=""/>
        <dsp:cNvSpPr/>
      </dsp:nvSpPr>
      <dsp:spPr>
        <a:xfrm rot="10800000">
          <a:off x="0" y="2030"/>
          <a:ext cx="4968552" cy="9204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Project specific objective</a:t>
          </a:r>
          <a:endParaRPr lang="en-GB" sz="2100" kern="1200" dirty="0"/>
        </a:p>
      </dsp:txBody>
      <dsp:txXfrm rot="10800000">
        <a:off x="0" y="2030"/>
        <a:ext cx="4968552" cy="598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F5BDB-F573-4F83-816E-036F3FA56B7F}">
      <dsp:nvSpPr>
        <dsp:cNvPr id="0" name=""/>
        <dsp:cNvSpPr/>
      </dsp:nvSpPr>
      <dsp:spPr>
        <a:xfrm>
          <a:off x="0" y="0"/>
          <a:ext cx="4508031" cy="4525963"/>
        </a:xfrm>
        <a:prstGeom prst="triangl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C4574-7612-41D6-9775-F3AF64D1C177}">
      <dsp:nvSpPr>
        <dsp:cNvPr id="0" name=""/>
        <dsp:cNvSpPr/>
      </dsp:nvSpPr>
      <dsp:spPr>
        <a:xfrm>
          <a:off x="2254015" y="453038"/>
          <a:ext cx="2930220" cy="804419"/>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Change behaviour</a:t>
          </a:r>
          <a:endParaRPr lang="en-GB" sz="2300" kern="1200" dirty="0"/>
        </a:p>
      </dsp:txBody>
      <dsp:txXfrm>
        <a:off x="2293283" y="492306"/>
        <a:ext cx="2851684" cy="725883"/>
      </dsp:txXfrm>
    </dsp:sp>
    <dsp:sp modelId="{A81E1ECB-27AB-461D-B16A-A267337915CB}">
      <dsp:nvSpPr>
        <dsp:cNvPr id="0" name=""/>
        <dsp:cNvSpPr/>
      </dsp:nvSpPr>
      <dsp:spPr>
        <a:xfrm>
          <a:off x="2254015" y="1358009"/>
          <a:ext cx="2930220" cy="804419"/>
        </a:xfrm>
        <a:prstGeom prst="roundRect">
          <a:avLst/>
        </a:prstGeom>
        <a:solidFill>
          <a:schemeClr val="lt1">
            <a:alpha val="90000"/>
            <a:hueOff val="0"/>
            <a:satOff val="0"/>
            <a:lumOff val="0"/>
            <a:alphaOff val="0"/>
          </a:schemeClr>
        </a:solidFill>
        <a:ln w="25400" cap="flat" cmpd="sng" algn="ctr">
          <a:solidFill>
            <a:schemeClr val="accent4">
              <a:hueOff val="-4079994"/>
              <a:satOff val="11779"/>
              <a:lumOff val="-41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Influence attitude</a:t>
          </a:r>
          <a:endParaRPr lang="en-GB" sz="2300" kern="1200" dirty="0"/>
        </a:p>
      </dsp:txBody>
      <dsp:txXfrm>
        <a:off x="2293283" y="1397277"/>
        <a:ext cx="2851684" cy="725883"/>
      </dsp:txXfrm>
    </dsp:sp>
    <dsp:sp modelId="{125D3B2B-7260-4A94-AAD1-841671EB89CF}">
      <dsp:nvSpPr>
        <dsp:cNvPr id="0" name=""/>
        <dsp:cNvSpPr/>
      </dsp:nvSpPr>
      <dsp:spPr>
        <a:xfrm>
          <a:off x="2254015" y="2262981"/>
          <a:ext cx="2930220" cy="804419"/>
        </a:xfrm>
        <a:prstGeom prst="roundRect">
          <a:avLst/>
        </a:prstGeom>
        <a:solidFill>
          <a:schemeClr val="lt1">
            <a:alpha val="90000"/>
            <a:hueOff val="0"/>
            <a:satOff val="0"/>
            <a:lumOff val="0"/>
            <a:alphaOff val="0"/>
          </a:schemeClr>
        </a:solidFill>
        <a:ln w="25400" cap="flat" cmpd="sng" algn="ctr">
          <a:solidFill>
            <a:schemeClr val="accent4">
              <a:hueOff val="-8159987"/>
              <a:satOff val="23557"/>
              <a:lumOff val="-83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Increase knowledge</a:t>
          </a:r>
          <a:endParaRPr lang="en-GB" sz="2300" kern="1200" dirty="0"/>
        </a:p>
      </dsp:txBody>
      <dsp:txXfrm>
        <a:off x="2293283" y="2302249"/>
        <a:ext cx="2851684" cy="725883"/>
      </dsp:txXfrm>
    </dsp:sp>
    <dsp:sp modelId="{C11F1920-78A2-4C4A-A06F-8ABD54E3D86E}">
      <dsp:nvSpPr>
        <dsp:cNvPr id="0" name=""/>
        <dsp:cNvSpPr/>
      </dsp:nvSpPr>
      <dsp:spPr>
        <a:xfrm>
          <a:off x="2254015" y="3167953"/>
          <a:ext cx="2930220" cy="804419"/>
        </a:xfrm>
        <a:prstGeom prst="roundRect">
          <a:avLst/>
        </a:prstGeom>
        <a:solidFill>
          <a:srgbClr val="FFFFFF">
            <a:alpha val="89804"/>
          </a:srgb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Raise awareness </a:t>
          </a:r>
          <a:endParaRPr lang="en-GB" sz="2300" kern="1200" dirty="0"/>
        </a:p>
      </dsp:txBody>
      <dsp:txXfrm>
        <a:off x="2293283" y="3207221"/>
        <a:ext cx="2851684" cy="725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A6253-A0F5-4CCF-A559-9E42B2AD3FFA}">
      <dsp:nvSpPr>
        <dsp:cNvPr id="0" name=""/>
        <dsp:cNvSpPr/>
      </dsp:nvSpPr>
      <dsp:spPr>
        <a:xfrm>
          <a:off x="0" y="3647962"/>
          <a:ext cx="4968552" cy="598478"/>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Activities</a:t>
          </a:r>
          <a:endParaRPr lang="en-GB" sz="2100" kern="1200" dirty="0"/>
        </a:p>
      </dsp:txBody>
      <dsp:txXfrm>
        <a:off x="0" y="3647962"/>
        <a:ext cx="4968552" cy="598478"/>
      </dsp:txXfrm>
    </dsp:sp>
    <dsp:sp modelId="{16FA1A57-C74F-408A-89C4-4661DCFD9806}">
      <dsp:nvSpPr>
        <dsp:cNvPr id="0" name=""/>
        <dsp:cNvSpPr/>
      </dsp:nvSpPr>
      <dsp:spPr>
        <a:xfrm rot="10800000">
          <a:off x="0" y="2736479"/>
          <a:ext cx="4968552" cy="920460"/>
        </a:xfrm>
        <a:prstGeom prst="up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Approaches</a:t>
          </a:r>
          <a:endParaRPr lang="en-GB" sz="2100" kern="1200" dirty="0"/>
        </a:p>
      </dsp:txBody>
      <dsp:txXfrm rot="10800000">
        <a:off x="0" y="2736479"/>
        <a:ext cx="4968552" cy="598087"/>
      </dsp:txXfrm>
    </dsp:sp>
    <dsp:sp modelId="{C4F9847A-693F-4E95-B7B4-704CA2D0CBF6}">
      <dsp:nvSpPr>
        <dsp:cNvPr id="0" name=""/>
        <dsp:cNvSpPr/>
      </dsp:nvSpPr>
      <dsp:spPr>
        <a:xfrm rot="10800000">
          <a:off x="0" y="1824996"/>
          <a:ext cx="4968552" cy="920460"/>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Target groups</a:t>
          </a:r>
          <a:endParaRPr lang="en-GB" sz="2100" kern="1200" dirty="0"/>
        </a:p>
      </dsp:txBody>
      <dsp:txXfrm rot="10800000">
        <a:off x="0" y="1824996"/>
        <a:ext cx="4968552" cy="598087"/>
      </dsp:txXfrm>
    </dsp:sp>
    <dsp:sp modelId="{BB1E55F0-8DFE-4630-9E48-E2478989715A}">
      <dsp:nvSpPr>
        <dsp:cNvPr id="0" name=""/>
        <dsp:cNvSpPr/>
      </dsp:nvSpPr>
      <dsp:spPr>
        <a:xfrm rot="10800000">
          <a:off x="0" y="913513"/>
          <a:ext cx="4968552" cy="920460"/>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Communication objectives</a:t>
          </a:r>
          <a:endParaRPr lang="en-GB" sz="2100" kern="1200" dirty="0"/>
        </a:p>
      </dsp:txBody>
      <dsp:txXfrm rot="10800000">
        <a:off x="0" y="913513"/>
        <a:ext cx="4968552" cy="598087"/>
      </dsp:txXfrm>
    </dsp:sp>
    <dsp:sp modelId="{8DE91BE0-2CE7-4EE0-B74F-52D24CEA82E0}">
      <dsp:nvSpPr>
        <dsp:cNvPr id="0" name=""/>
        <dsp:cNvSpPr/>
      </dsp:nvSpPr>
      <dsp:spPr>
        <a:xfrm rot="10800000">
          <a:off x="0" y="2030"/>
          <a:ext cx="4968552" cy="9204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GB" sz="2100" kern="1200" dirty="0" smtClean="0"/>
            <a:t>Project specific objective</a:t>
          </a:r>
          <a:endParaRPr lang="en-GB" sz="2100" kern="1200" dirty="0"/>
        </a:p>
      </dsp:txBody>
      <dsp:txXfrm rot="10800000">
        <a:off x="0" y="2030"/>
        <a:ext cx="4968552" cy="598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952A-871F-4C34-8CF9-21BD900B15B8}">
      <dsp:nvSpPr>
        <dsp:cNvPr id="0" name=""/>
        <dsp:cNvSpPr/>
      </dsp:nvSpPr>
      <dsp:spPr>
        <a:xfrm>
          <a:off x="2342559" y="296870"/>
          <a:ext cx="4173583" cy="4173583"/>
        </a:xfrm>
        <a:prstGeom prst="pie">
          <a:avLst>
            <a:gd name="adj1" fmla="val 16200000"/>
            <a:gd name="adj2" fmla="val 205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kern="1200" dirty="0" smtClean="0"/>
            <a:t>Project website</a:t>
          </a:r>
          <a:endParaRPr lang="en-GB" sz="1500" kern="1200" dirty="0"/>
        </a:p>
      </dsp:txBody>
      <dsp:txXfrm>
        <a:off x="4482018" y="920424"/>
        <a:ext cx="1416037" cy="968867"/>
      </dsp:txXfrm>
    </dsp:sp>
    <dsp:sp modelId="{81469725-ACEB-42F4-A1B2-D29A69F19B0B}">
      <dsp:nvSpPr>
        <dsp:cNvPr id="0" name=""/>
        <dsp:cNvSpPr/>
      </dsp:nvSpPr>
      <dsp:spPr>
        <a:xfrm>
          <a:off x="2196484" y="498097"/>
          <a:ext cx="4173583" cy="4173583"/>
        </a:xfrm>
        <a:prstGeom prst="pie">
          <a:avLst>
            <a:gd name="adj1" fmla="val 20520000"/>
            <a:gd name="adj2" fmla="val 3240000"/>
          </a:avLst>
        </a:prstGeom>
        <a:solidFill>
          <a:schemeClr val="accent4">
            <a:hueOff val="-3059995"/>
            <a:satOff val="8834"/>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de-AT" sz="1500" kern="1200" smtClean="0"/>
            <a:t>Project </a:t>
          </a:r>
          <a:r>
            <a:rPr lang="de-AT" sz="1500" kern="1200" dirty="0" err="1" smtClean="0"/>
            <a:t>info</a:t>
          </a:r>
          <a:r>
            <a:rPr lang="de-AT" sz="1500" kern="1200" dirty="0" smtClean="0"/>
            <a:t> on </a:t>
          </a:r>
          <a:r>
            <a:rPr lang="de-AT" sz="1500" kern="1200" dirty="0" err="1" smtClean="0"/>
            <a:t>partners</a:t>
          </a:r>
          <a:r>
            <a:rPr lang="de-AT" sz="1500" kern="1200" dirty="0" smtClean="0"/>
            <a:t>´ </a:t>
          </a:r>
          <a:r>
            <a:rPr lang="de-AT" sz="1500" kern="1200" dirty="0" err="1" smtClean="0"/>
            <a:t>websites</a:t>
          </a:r>
          <a:r>
            <a:rPr lang="de-AT" sz="1500" kern="1200" dirty="0" smtClean="0"/>
            <a:t> and </a:t>
          </a:r>
          <a:r>
            <a:rPr lang="de-AT" sz="1500" kern="1200" dirty="0" err="1" smtClean="0"/>
            <a:t>social</a:t>
          </a:r>
          <a:r>
            <a:rPr lang="de-AT" sz="1500" kern="1200" dirty="0" smtClean="0"/>
            <a:t> </a:t>
          </a:r>
          <a:r>
            <a:rPr lang="de-AT" sz="1500" kern="1200" dirty="0" err="1" smtClean="0"/>
            <a:t>media</a:t>
          </a:r>
          <a:endParaRPr lang="en-GB" sz="1500" kern="1200" dirty="0"/>
        </a:p>
      </dsp:txBody>
      <dsp:txXfrm>
        <a:off x="4924219" y="2386147"/>
        <a:ext cx="1242138" cy="1048364"/>
      </dsp:txXfrm>
    </dsp:sp>
    <dsp:sp modelId="{419A9533-EA67-4539-80BE-E7CC2C8DBD3C}">
      <dsp:nvSpPr>
        <dsp:cNvPr id="0" name=""/>
        <dsp:cNvSpPr/>
      </dsp:nvSpPr>
      <dsp:spPr>
        <a:xfrm>
          <a:off x="2196484" y="498097"/>
          <a:ext cx="4173583" cy="4173583"/>
        </a:xfrm>
        <a:prstGeom prst="pie">
          <a:avLst>
            <a:gd name="adj1" fmla="val 3240000"/>
            <a:gd name="adj2" fmla="val 7560000"/>
          </a:avLst>
        </a:prstGeom>
        <a:solidFill>
          <a:schemeClr val="accent4">
            <a:hueOff val="-6119990"/>
            <a:satOff val="17668"/>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kern="1200" dirty="0" smtClean="0"/>
            <a:t>Physical investments or equipment</a:t>
          </a:r>
          <a:endParaRPr lang="en-GB" sz="1500" kern="1200" dirty="0"/>
        </a:p>
      </dsp:txBody>
      <dsp:txXfrm>
        <a:off x="3537993" y="3628285"/>
        <a:ext cx="1490565" cy="894339"/>
      </dsp:txXfrm>
    </dsp:sp>
    <dsp:sp modelId="{8A93F3DA-09AD-493C-890F-C14D72362059}">
      <dsp:nvSpPr>
        <dsp:cNvPr id="0" name=""/>
        <dsp:cNvSpPr/>
      </dsp:nvSpPr>
      <dsp:spPr>
        <a:xfrm>
          <a:off x="2196484" y="498097"/>
          <a:ext cx="4173583" cy="4173583"/>
        </a:xfrm>
        <a:prstGeom prst="pie">
          <a:avLst>
            <a:gd name="adj1" fmla="val 7560000"/>
            <a:gd name="adj2" fmla="val 11880000"/>
          </a:avLst>
        </a:prstGeom>
        <a:solidFill>
          <a:schemeClr val="accent4">
            <a:hueOff val="-9179985"/>
            <a:satOff val="26502"/>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kern="1200" dirty="0" smtClean="0"/>
            <a:t>Logo incl. “Co-funded by the European Union”</a:t>
          </a:r>
          <a:endParaRPr lang="en-GB" sz="1500" kern="1200" dirty="0"/>
        </a:p>
      </dsp:txBody>
      <dsp:txXfrm>
        <a:off x="2395226" y="2386147"/>
        <a:ext cx="1242138" cy="1048364"/>
      </dsp:txXfrm>
    </dsp:sp>
    <dsp:sp modelId="{E2D35A42-B1DE-4FCF-846E-9D82931B8DE7}">
      <dsp:nvSpPr>
        <dsp:cNvPr id="0" name=""/>
        <dsp:cNvSpPr/>
      </dsp:nvSpPr>
      <dsp:spPr>
        <a:xfrm>
          <a:off x="2196484" y="498097"/>
          <a:ext cx="4173583" cy="4173583"/>
        </a:xfrm>
        <a:prstGeom prst="pie">
          <a:avLst>
            <a:gd name="adj1" fmla="val 11880000"/>
            <a:gd name="adj2" fmla="val 16200000"/>
          </a:avLst>
        </a:prstGeom>
        <a:solidFill>
          <a:schemeClr val="accent4">
            <a:hueOff val="-12239981"/>
            <a:satOff val="35336"/>
            <a:lumOff val="-1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kern="1200" smtClean="0"/>
            <a:t>Poster</a:t>
          </a:r>
          <a:endParaRPr lang="en-GB" sz="1500" kern="1200"/>
        </a:p>
      </dsp:txBody>
      <dsp:txXfrm>
        <a:off x="2805132" y="1134071"/>
        <a:ext cx="1416037" cy="9688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1A0D-1A70-41E1-BC73-70A1729D0F04}" type="datetimeFigureOut">
              <a:rPr lang="de-DE" smtClean="0"/>
              <a:t>20.05.2022</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8E322-E53A-4292-A0BC-6248CBB672D0}" type="slidenum">
              <a:rPr lang="de-DE" smtClean="0"/>
              <a:t>‹Nr.›</a:t>
            </a:fld>
            <a:endParaRPr lang="de-DE"/>
          </a:p>
        </p:txBody>
      </p:sp>
    </p:spTree>
    <p:extLst>
      <p:ext uri="{BB962C8B-B14F-4D97-AF65-F5344CB8AC3E}">
        <p14:creationId xmlns:p14="http://schemas.microsoft.com/office/powerpoint/2010/main" val="43416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AT" b="1" dirty="0" err="1" smtClean="0"/>
              <a:t>Objectives</a:t>
            </a:r>
            <a:endParaRPr lang="de-AT" dirty="0" smtClean="0"/>
          </a:p>
          <a:p>
            <a:pPr marL="0" indent="0">
              <a:buNone/>
            </a:pPr>
            <a:r>
              <a:rPr lang="de-AT" dirty="0" smtClean="0"/>
              <a:t>0, 1 </a:t>
            </a:r>
            <a:r>
              <a:rPr lang="de-AT" dirty="0" err="1" smtClean="0"/>
              <a:t>or</a:t>
            </a:r>
            <a:r>
              <a:rPr lang="de-AT" dirty="0" smtClean="0"/>
              <a:t> </a:t>
            </a:r>
            <a:r>
              <a:rPr lang="de-AT" dirty="0" err="1" smtClean="0"/>
              <a:t>several</a:t>
            </a:r>
            <a:r>
              <a:rPr lang="de-AT" dirty="0" smtClean="0"/>
              <a:t> </a:t>
            </a:r>
            <a:r>
              <a:rPr lang="de-AT" dirty="0" err="1" smtClean="0"/>
              <a:t>communication</a:t>
            </a:r>
            <a:r>
              <a:rPr lang="de-AT" dirty="0" smtClean="0"/>
              <a:t> </a:t>
            </a:r>
            <a:r>
              <a:rPr lang="de-AT" dirty="0" err="1" smtClean="0"/>
              <a:t>objective</a:t>
            </a:r>
            <a:r>
              <a:rPr lang="de-AT" dirty="0" smtClean="0"/>
              <a:t>(s) per </a:t>
            </a:r>
            <a:r>
              <a:rPr lang="de-AT" dirty="0" err="1" smtClean="0"/>
              <a:t>work</a:t>
            </a:r>
            <a:r>
              <a:rPr lang="de-AT" dirty="0" smtClean="0"/>
              <a:t> </a:t>
            </a:r>
            <a:r>
              <a:rPr lang="de-AT" dirty="0" err="1" smtClean="0"/>
              <a:t>package</a:t>
            </a:r>
            <a:endParaRPr lang="de-AT" dirty="0" smtClean="0"/>
          </a:p>
          <a:p>
            <a:pPr marL="0" indent="0">
              <a:buNone/>
            </a:pPr>
            <a:r>
              <a:rPr lang="en-GB" dirty="0" smtClean="0"/>
              <a:t>Please define one or several communication objectives in relation with your project specific objective and your target audience.</a:t>
            </a:r>
          </a:p>
          <a:p>
            <a:pPr marL="0" indent="0">
              <a:buNone/>
            </a:pPr>
            <a:r>
              <a:rPr lang="de-AT" b="1" dirty="0" err="1" smtClean="0"/>
              <a:t>Activities</a:t>
            </a:r>
            <a:endParaRPr lang="de-AT" b="1" dirty="0" smtClean="0"/>
          </a:p>
          <a:p>
            <a:pPr marL="0" indent="0">
              <a:buNone/>
            </a:pPr>
            <a:r>
              <a:rPr lang="en-GB" dirty="0" smtClean="0"/>
              <a:t>Please describe the activities the project intends to implement so to achieve the project specific objective defined above and the related communication objective(s). If relevant, add deliverables to activities. All communication activities should be included in the work packages</a:t>
            </a:r>
          </a:p>
          <a:p>
            <a:r>
              <a:rPr lang="en-GB" b="1" dirty="0" smtClean="0"/>
              <a:t>C.7 Project management</a:t>
            </a:r>
          </a:p>
          <a:p>
            <a:r>
              <a:rPr lang="en-GB" dirty="0" smtClean="0"/>
              <a:t>C.7.3 What will be the general approach you will follow to communicate about your project? 	</a:t>
            </a:r>
          </a:p>
          <a:p>
            <a:r>
              <a:rPr lang="en-GB" dirty="0" smtClean="0"/>
              <a:t>Who will coordinate project communication and how will the involvement of all partners be ensured? How will the communication function contribute to transferring of your project results?</a:t>
            </a:r>
            <a:endParaRPr lang="de-AT" dirty="0" smtClean="0"/>
          </a:p>
          <a:p>
            <a:r>
              <a:rPr lang="en-GB" b="1" dirty="0" smtClean="0"/>
              <a:t>1 project → 1 communication officer  →  1 communication strategy</a:t>
            </a:r>
          </a:p>
          <a:p>
            <a:pPr marL="0" indent="0">
              <a:buNone/>
            </a:pPr>
            <a:endParaRPr lang="en-GB" dirty="0" smtClean="0"/>
          </a:p>
          <a:p>
            <a:pPr marL="0" indent="0">
              <a:buNone/>
            </a:pPr>
            <a:endParaRPr lang="en-GB" dirty="0" smtClean="0"/>
          </a:p>
        </p:txBody>
      </p:sp>
      <p:sp>
        <p:nvSpPr>
          <p:cNvPr id="4" name="Foliennummernplatzhalter 3"/>
          <p:cNvSpPr>
            <a:spLocks noGrp="1"/>
          </p:cNvSpPr>
          <p:nvPr>
            <p:ph type="sldNum" sz="quarter" idx="10"/>
          </p:nvPr>
        </p:nvSpPr>
        <p:spPr/>
        <p:txBody>
          <a:bodyPr/>
          <a:lstStyle/>
          <a:p>
            <a:fld id="{71E8E322-E53A-4292-A0BC-6248CBB672D0}" type="slidenum">
              <a:rPr lang="de-DE" smtClean="0"/>
              <a:t>2</a:t>
            </a:fld>
            <a:endParaRPr lang="de-DE"/>
          </a:p>
        </p:txBody>
      </p:sp>
    </p:spTree>
    <p:extLst>
      <p:ext uri="{BB962C8B-B14F-4D97-AF65-F5344CB8AC3E}">
        <p14:creationId xmlns:p14="http://schemas.microsoft.com/office/powerpoint/2010/main" val="31201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200" u="sng" dirty="0" err="1" smtClean="0"/>
              <a:t>Stakeholders</a:t>
            </a:r>
            <a:r>
              <a:rPr lang="fr-FR" sz="1200" dirty="0" smtClean="0"/>
              <a:t> = </a:t>
            </a:r>
            <a:r>
              <a:rPr lang="en-GB" sz="1200" dirty="0" smtClean="0"/>
              <a:t>All actors involved. Both those positively and those negatively affected by the project.</a:t>
            </a:r>
          </a:p>
          <a:p>
            <a:endParaRPr lang="fr-FR" sz="1200" dirty="0" smtClean="0"/>
          </a:p>
          <a:p>
            <a:r>
              <a:rPr lang="fr-FR" sz="1200" u="sng" dirty="0" smtClean="0"/>
              <a:t>Target groups</a:t>
            </a:r>
            <a:r>
              <a:rPr lang="fr-FR" sz="1200" dirty="0" smtClean="0"/>
              <a:t> = </a:t>
            </a:r>
            <a:r>
              <a:rPr lang="en-GB" sz="1200" dirty="0" smtClean="0"/>
              <a:t>The special stakeholder groups addressed by </a:t>
            </a:r>
          </a:p>
          <a:p>
            <a:r>
              <a:rPr lang="en-GB" sz="1200" dirty="0" smtClean="0"/>
              <a:t>your communication. Each target group has different needs and should be reached via tailored approaches.</a:t>
            </a:r>
            <a:endParaRPr lang="fr-FR" sz="1200" dirty="0" smtClean="0"/>
          </a:p>
        </p:txBody>
      </p:sp>
      <p:sp>
        <p:nvSpPr>
          <p:cNvPr id="4" name="Foliennummernplatzhalter 3"/>
          <p:cNvSpPr>
            <a:spLocks noGrp="1"/>
          </p:cNvSpPr>
          <p:nvPr>
            <p:ph type="sldNum" sz="quarter" idx="10"/>
          </p:nvPr>
        </p:nvSpPr>
        <p:spPr/>
        <p:txBody>
          <a:bodyPr/>
          <a:lstStyle/>
          <a:p>
            <a:fld id="{71E8E322-E53A-4292-A0BC-6248CBB672D0}" type="slidenum">
              <a:rPr lang="de-DE" smtClean="0"/>
              <a:t>3</a:t>
            </a:fld>
            <a:endParaRPr lang="de-DE"/>
          </a:p>
        </p:txBody>
      </p:sp>
    </p:spTree>
    <p:extLst>
      <p:ext uri="{BB962C8B-B14F-4D97-AF65-F5344CB8AC3E}">
        <p14:creationId xmlns:p14="http://schemas.microsoft.com/office/powerpoint/2010/main" val="293457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Aim</a:t>
            </a:r>
            <a:r>
              <a:rPr lang="de-AT" dirty="0" smtClean="0"/>
              <a:t> of </a:t>
            </a:r>
            <a:r>
              <a:rPr lang="de-AT" dirty="0" err="1" smtClean="0"/>
              <a:t>the</a:t>
            </a:r>
            <a:r>
              <a:rPr lang="de-AT" dirty="0" smtClean="0"/>
              <a:t> </a:t>
            </a:r>
            <a:r>
              <a:rPr lang="de-AT" dirty="0" err="1" smtClean="0"/>
              <a:t>comm</a:t>
            </a:r>
            <a:r>
              <a:rPr lang="de-AT" dirty="0" smtClean="0"/>
              <a:t> </a:t>
            </a:r>
            <a:r>
              <a:rPr lang="de-AT" dirty="0" err="1" smtClean="0"/>
              <a:t>objectives</a:t>
            </a:r>
            <a:r>
              <a:rPr lang="de-AT" dirty="0" smtClean="0"/>
              <a:t> </a:t>
            </a:r>
            <a:r>
              <a:rPr lang="de-AT" dirty="0" err="1" smtClean="0"/>
              <a:t>should</a:t>
            </a:r>
            <a:r>
              <a:rPr lang="de-AT" dirty="0" smtClean="0"/>
              <a:t> </a:t>
            </a:r>
            <a:r>
              <a:rPr lang="de-AT" dirty="0" err="1" smtClean="0"/>
              <a:t>be</a:t>
            </a:r>
            <a:r>
              <a:rPr lang="de-AT" dirty="0" smtClean="0"/>
              <a:t> </a:t>
            </a:r>
            <a:r>
              <a:rPr lang="de-AT" dirty="0" err="1" smtClean="0"/>
              <a:t>to</a:t>
            </a:r>
            <a:r>
              <a:rPr lang="de-AT" dirty="0" smtClean="0"/>
              <a:t> </a:t>
            </a:r>
            <a:r>
              <a:rPr lang="de-AT" dirty="0" err="1" smtClean="0"/>
              <a:t>ensure</a:t>
            </a:r>
            <a:r>
              <a:rPr lang="de-AT" dirty="0" smtClean="0"/>
              <a:t> </a:t>
            </a:r>
            <a:r>
              <a:rPr lang="de-AT" dirty="0" err="1" smtClean="0"/>
              <a:t>the</a:t>
            </a:r>
            <a:r>
              <a:rPr lang="de-AT" dirty="0" smtClean="0"/>
              <a:t> </a:t>
            </a:r>
            <a:r>
              <a:rPr lang="de-AT" dirty="0" err="1" smtClean="0"/>
              <a:t>durability</a:t>
            </a:r>
            <a:r>
              <a:rPr lang="de-AT" baseline="0" dirty="0" smtClean="0"/>
              <a:t> and </a:t>
            </a:r>
            <a:r>
              <a:rPr lang="de-AT" baseline="0" dirty="0" err="1" smtClean="0"/>
              <a:t>transferability</a:t>
            </a:r>
            <a:r>
              <a:rPr lang="de-AT" baseline="0" dirty="0" smtClean="0"/>
              <a:t> of </a:t>
            </a:r>
            <a:r>
              <a:rPr lang="de-AT" baseline="0" dirty="0" err="1" smtClean="0"/>
              <a:t>the</a:t>
            </a:r>
            <a:r>
              <a:rPr lang="de-AT" baseline="0" dirty="0" smtClean="0"/>
              <a:t> </a:t>
            </a:r>
            <a:r>
              <a:rPr lang="de-AT" baseline="0" dirty="0" err="1" smtClean="0"/>
              <a:t>project</a:t>
            </a:r>
            <a:r>
              <a:rPr lang="de-AT" baseline="0" dirty="0" smtClean="0"/>
              <a:t> </a:t>
            </a:r>
            <a:r>
              <a:rPr lang="de-AT" baseline="0" dirty="0" err="1" smtClean="0"/>
              <a:t>outputs</a:t>
            </a:r>
            <a:r>
              <a:rPr lang="de-AT" baseline="0" dirty="0" smtClean="0"/>
              <a:t> and </a:t>
            </a:r>
            <a:r>
              <a:rPr lang="de-AT" baseline="0" dirty="0" err="1" smtClean="0"/>
              <a:t>results</a:t>
            </a:r>
            <a:r>
              <a:rPr lang="de-AT" baseline="0" dirty="0" smtClean="0"/>
              <a:t>.</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4</a:t>
            </a:fld>
            <a:endParaRPr lang="de-DE"/>
          </a:p>
        </p:txBody>
      </p:sp>
    </p:spTree>
    <p:extLst>
      <p:ext uri="{BB962C8B-B14F-4D97-AF65-F5344CB8AC3E}">
        <p14:creationId xmlns:p14="http://schemas.microsoft.com/office/powerpoint/2010/main" val="35399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Specific</a:t>
            </a:r>
            <a:r>
              <a:rPr lang="de-AT" dirty="0" smtClean="0"/>
              <a:t>: </a:t>
            </a:r>
            <a:r>
              <a:rPr lang="de-AT" dirty="0" err="1" smtClean="0"/>
              <a:t>precisely</a:t>
            </a:r>
            <a:r>
              <a:rPr lang="de-AT" dirty="0" smtClean="0"/>
              <a:t> </a:t>
            </a:r>
            <a:r>
              <a:rPr lang="de-AT" dirty="0" err="1" smtClean="0"/>
              <a:t>defined</a:t>
            </a:r>
            <a:endParaRPr lang="de-AT" dirty="0" smtClean="0"/>
          </a:p>
          <a:p>
            <a:r>
              <a:rPr lang="de-AT" dirty="0" err="1" smtClean="0"/>
              <a:t>Measurable</a:t>
            </a:r>
            <a:r>
              <a:rPr lang="de-AT" dirty="0" smtClean="0"/>
              <a:t>:</a:t>
            </a:r>
            <a:r>
              <a:rPr lang="de-AT" baseline="0" dirty="0" smtClean="0"/>
              <a:t> </a:t>
            </a:r>
            <a:r>
              <a:rPr lang="de-AT" baseline="0" dirty="0" err="1" smtClean="0"/>
              <a:t>quantified</a:t>
            </a:r>
            <a:r>
              <a:rPr lang="de-AT" baseline="0" dirty="0" smtClean="0"/>
              <a:t> </a:t>
            </a:r>
            <a:r>
              <a:rPr lang="de-AT" baseline="0" dirty="0" err="1" smtClean="0"/>
              <a:t>objectives</a:t>
            </a:r>
            <a:r>
              <a:rPr lang="de-AT" baseline="0" dirty="0" smtClean="0"/>
              <a:t> </a:t>
            </a:r>
            <a:r>
              <a:rPr lang="de-AT" baseline="0" dirty="0" err="1" smtClean="0"/>
              <a:t>when</a:t>
            </a:r>
            <a:r>
              <a:rPr lang="de-AT" baseline="0" dirty="0" smtClean="0"/>
              <a:t> </a:t>
            </a:r>
            <a:r>
              <a:rPr lang="de-AT" baseline="0" dirty="0" err="1" smtClean="0"/>
              <a:t>possible</a:t>
            </a:r>
            <a:endParaRPr lang="de-AT" baseline="0" dirty="0" smtClean="0"/>
          </a:p>
          <a:p>
            <a:r>
              <a:rPr lang="de-AT" baseline="0" dirty="0" err="1" smtClean="0"/>
              <a:t>Achievable</a:t>
            </a:r>
            <a:r>
              <a:rPr lang="de-AT" baseline="0" dirty="0" smtClean="0"/>
              <a:t>: </a:t>
            </a:r>
            <a:r>
              <a:rPr lang="de-AT" baseline="0" dirty="0" err="1" smtClean="0"/>
              <a:t>ambitious</a:t>
            </a:r>
            <a:r>
              <a:rPr lang="de-AT" baseline="0" dirty="0" smtClean="0"/>
              <a:t> but </a:t>
            </a:r>
            <a:r>
              <a:rPr lang="de-AT" baseline="0" dirty="0" err="1" smtClean="0"/>
              <a:t>realistic</a:t>
            </a:r>
            <a:r>
              <a:rPr lang="de-AT" baseline="0" dirty="0" smtClean="0"/>
              <a:t> in </a:t>
            </a:r>
            <a:r>
              <a:rPr lang="de-AT" baseline="0" dirty="0" err="1" smtClean="0"/>
              <a:t>the</a:t>
            </a:r>
            <a:r>
              <a:rPr lang="de-AT" baseline="0" dirty="0" smtClean="0"/>
              <a:t> </a:t>
            </a:r>
            <a:r>
              <a:rPr lang="de-AT" baseline="0" dirty="0" err="1" smtClean="0"/>
              <a:t>project</a:t>
            </a:r>
            <a:r>
              <a:rPr lang="de-AT" baseline="0" dirty="0" smtClean="0"/>
              <a:t> </a:t>
            </a:r>
            <a:r>
              <a:rPr lang="de-AT" baseline="0" dirty="0" err="1" smtClean="0"/>
              <a:t>duration</a:t>
            </a:r>
            <a:endParaRPr lang="de-AT" baseline="0" dirty="0" smtClean="0"/>
          </a:p>
          <a:p>
            <a:r>
              <a:rPr lang="de-AT" baseline="0" dirty="0" smtClean="0"/>
              <a:t>Relevant: </a:t>
            </a:r>
            <a:r>
              <a:rPr lang="de-AT" baseline="0" dirty="0" err="1" smtClean="0"/>
              <a:t>clearly</a:t>
            </a:r>
            <a:r>
              <a:rPr lang="de-AT" baseline="0" dirty="0" smtClean="0"/>
              <a:t> </a:t>
            </a:r>
            <a:r>
              <a:rPr lang="de-AT" baseline="0" dirty="0" err="1" smtClean="0"/>
              <a:t>contributes</a:t>
            </a:r>
            <a:r>
              <a:rPr lang="de-AT" baseline="0" dirty="0" smtClean="0"/>
              <a:t> </a:t>
            </a:r>
            <a:r>
              <a:rPr lang="de-AT" baseline="0" dirty="0" err="1" smtClean="0"/>
              <a:t>to</a:t>
            </a:r>
            <a:r>
              <a:rPr lang="de-AT" baseline="0" dirty="0" smtClean="0"/>
              <a:t> </a:t>
            </a:r>
            <a:r>
              <a:rPr lang="de-AT" baseline="0" dirty="0" err="1" smtClean="0"/>
              <a:t>project</a:t>
            </a:r>
            <a:r>
              <a:rPr lang="de-AT" baseline="0" dirty="0" smtClean="0"/>
              <a:t> </a:t>
            </a:r>
            <a:r>
              <a:rPr lang="de-AT" baseline="0" dirty="0" err="1" smtClean="0"/>
              <a:t>objectives</a:t>
            </a:r>
            <a:endParaRPr lang="de-AT" baseline="0" dirty="0" smtClean="0"/>
          </a:p>
          <a:p>
            <a:r>
              <a:rPr lang="de-AT" baseline="0" dirty="0" err="1" smtClean="0"/>
              <a:t>Timed</a:t>
            </a:r>
            <a:r>
              <a:rPr lang="de-AT" baseline="0" dirty="0" smtClean="0"/>
              <a:t>: </a:t>
            </a:r>
            <a:r>
              <a:rPr lang="de-AT" baseline="0" dirty="0" err="1" smtClean="0"/>
              <a:t>with</a:t>
            </a:r>
            <a:r>
              <a:rPr lang="de-AT" baseline="0" dirty="0" smtClean="0"/>
              <a:t> a </a:t>
            </a:r>
            <a:r>
              <a:rPr lang="de-AT" baseline="0" dirty="0" err="1" smtClean="0"/>
              <a:t>clear</a:t>
            </a:r>
            <a:r>
              <a:rPr lang="de-AT" baseline="0" dirty="0" smtClean="0"/>
              <a:t> </a:t>
            </a:r>
            <a:r>
              <a:rPr lang="de-AT" baseline="0" dirty="0" err="1" smtClean="0"/>
              <a:t>deadline</a:t>
            </a:r>
            <a:endParaRPr lang="en-GB" dirty="0" smtClean="0"/>
          </a:p>
        </p:txBody>
      </p:sp>
      <p:sp>
        <p:nvSpPr>
          <p:cNvPr id="4" name="Foliennummernplatzhalter 3"/>
          <p:cNvSpPr>
            <a:spLocks noGrp="1"/>
          </p:cNvSpPr>
          <p:nvPr>
            <p:ph type="sldNum" sz="quarter" idx="10"/>
          </p:nvPr>
        </p:nvSpPr>
        <p:spPr/>
        <p:txBody>
          <a:bodyPr/>
          <a:lstStyle/>
          <a:p>
            <a:fld id="{71E8E322-E53A-4292-A0BC-6248CBB672D0}" type="slidenum">
              <a:rPr lang="de-DE" smtClean="0"/>
              <a:t>5</a:t>
            </a:fld>
            <a:endParaRPr lang="de-DE"/>
          </a:p>
        </p:txBody>
      </p:sp>
    </p:spTree>
    <p:extLst>
      <p:ext uri="{BB962C8B-B14F-4D97-AF65-F5344CB8AC3E}">
        <p14:creationId xmlns:p14="http://schemas.microsoft.com/office/powerpoint/2010/main" val="280921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Specific</a:t>
            </a:r>
            <a:r>
              <a:rPr lang="de-AT" dirty="0" smtClean="0"/>
              <a:t>: </a:t>
            </a:r>
            <a:r>
              <a:rPr lang="de-AT" dirty="0" err="1" smtClean="0"/>
              <a:t>precisely</a:t>
            </a:r>
            <a:r>
              <a:rPr lang="de-AT" dirty="0" smtClean="0"/>
              <a:t> </a:t>
            </a:r>
            <a:r>
              <a:rPr lang="de-AT" dirty="0" err="1" smtClean="0"/>
              <a:t>defined</a:t>
            </a:r>
            <a:endParaRPr lang="de-AT" dirty="0" smtClean="0"/>
          </a:p>
          <a:p>
            <a:r>
              <a:rPr lang="de-AT" dirty="0" err="1" smtClean="0"/>
              <a:t>Measurable</a:t>
            </a:r>
            <a:r>
              <a:rPr lang="de-AT" dirty="0" smtClean="0"/>
              <a:t>:</a:t>
            </a:r>
            <a:r>
              <a:rPr lang="de-AT" baseline="0" dirty="0" smtClean="0"/>
              <a:t> </a:t>
            </a:r>
            <a:r>
              <a:rPr lang="de-AT" baseline="0" dirty="0" err="1" smtClean="0"/>
              <a:t>quantified</a:t>
            </a:r>
            <a:r>
              <a:rPr lang="de-AT" baseline="0" dirty="0" smtClean="0"/>
              <a:t> </a:t>
            </a:r>
            <a:r>
              <a:rPr lang="de-AT" baseline="0" dirty="0" err="1" smtClean="0"/>
              <a:t>objectives</a:t>
            </a:r>
            <a:r>
              <a:rPr lang="de-AT" baseline="0" dirty="0" smtClean="0"/>
              <a:t> </a:t>
            </a:r>
            <a:r>
              <a:rPr lang="de-AT" baseline="0" dirty="0" err="1" smtClean="0"/>
              <a:t>when</a:t>
            </a:r>
            <a:r>
              <a:rPr lang="de-AT" baseline="0" dirty="0" smtClean="0"/>
              <a:t> </a:t>
            </a:r>
            <a:r>
              <a:rPr lang="de-AT" baseline="0" dirty="0" err="1" smtClean="0"/>
              <a:t>possible</a:t>
            </a:r>
            <a:endParaRPr lang="de-AT" baseline="0" dirty="0" smtClean="0"/>
          </a:p>
          <a:p>
            <a:r>
              <a:rPr lang="de-AT" baseline="0" dirty="0" err="1" smtClean="0"/>
              <a:t>Achievable</a:t>
            </a:r>
            <a:r>
              <a:rPr lang="de-AT" baseline="0" dirty="0" smtClean="0"/>
              <a:t>: </a:t>
            </a:r>
            <a:r>
              <a:rPr lang="de-AT" baseline="0" dirty="0" err="1" smtClean="0"/>
              <a:t>ambitious</a:t>
            </a:r>
            <a:r>
              <a:rPr lang="de-AT" baseline="0" dirty="0" smtClean="0"/>
              <a:t> but </a:t>
            </a:r>
            <a:r>
              <a:rPr lang="de-AT" baseline="0" dirty="0" err="1" smtClean="0"/>
              <a:t>realistic</a:t>
            </a:r>
            <a:r>
              <a:rPr lang="de-AT" baseline="0" dirty="0" smtClean="0"/>
              <a:t> in </a:t>
            </a:r>
            <a:r>
              <a:rPr lang="de-AT" baseline="0" dirty="0" err="1" smtClean="0"/>
              <a:t>the</a:t>
            </a:r>
            <a:r>
              <a:rPr lang="de-AT" baseline="0" dirty="0" smtClean="0"/>
              <a:t> </a:t>
            </a:r>
            <a:r>
              <a:rPr lang="de-AT" baseline="0" dirty="0" err="1" smtClean="0"/>
              <a:t>project</a:t>
            </a:r>
            <a:r>
              <a:rPr lang="de-AT" baseline="0" dirty="0" smtClean="0"/>
              <a:t> </a:t>
            </a:r>
            <a:r>
              <a:rPr lang="de-AT" baseline="0" dirty="0" err="1" smtClean="0"/>
              <a:t>duration</a:t>
            </a:r>
            <a:endParaRPr lang="de-AT" baseline="0" dirty="0" smtClean="0"/>
          </a:p>
          <a:p>
            <a:r>
              <a:rPr lang="de-AT" baseline="0" dirty="0" smtClean="0"/>
              <a:t>Relevant: </a:t>
            </a:r>
            <a:r>
              <a:rPr lang="de-AT" baseline="0" dirty="0" err="1" smtClean="0"/>
              <a:t>clearly</a:t>
            </a:r>
            <a:r>
              <a:rPr lang="de-AT" baseline="0" dirty="0" smtClean="0"/>
              <a:t> </a:t>
            </a:r>
            <a:r>
              <a:rPr lang="de-AT" baseline="0" dirty="0" err="1" smtClean="0"/>
              <a:t>contributes</a:t>
            </a:r>
            <a:r>
              <a:rPr lang="de-AT" baseline="0" dirty="0" smtClean="0"/>
              <a:t> </a:t>
            </a:r>
            <a:r>
              <a:rPr lang="de-AT" baseline="0" dirty="0" err="1" smtClean="0"/>
              <a:t>to</a:t>
            </a:r>
            <a:r>
              <a:rPr lang="de-AT" baseline="0" dirty="0" smtClean="0"/>
              <a:t> </a:t>
            </a:r>
            <a:r>
              <a:rPr lang="de-AT" baseline="0" dirty="0" err="1" smtClean="0"/>
              <a:t>project</a:t>
            </a:r>
            <a:r>
              <a:rPr lang="de-AT" baseline="0" dirty="0" smtClean="0"/>
              <a:t> </a:t>
            </a:r>
            <a:r>
              <a:rPr lang="de-AT" baseline="0" dirty="0" err="1" smtClean="0"/>
              <a:t>objectives</a:t>
            </a:r>
            <a:endParaRPr lang="de-AT" baseline="0" dirty="0" smtClean="0"/>
          </a:p>
          <a:p>
            <a:r>
              <a:rPr lang="de-AT" baseline="0" dirty="0" err="1" smtClean="0"/>
              <a:t>Timed</a:t>
            </a:r>
            <a:r>
              <a:rPr lang="de-AT" baseline="0" dirty="0" smtClean="0"/>
              <a:t>: </a:t>
            </a:r>
            <a:r>
              <a:rPr lang="de-AT" baseline="0" dirty="0" err="1" smtClean="0"/>
              <a:t>with</a:t>
            </a:r>
            <a:r>
              <a:rPr lang="de-AT" baseline="0" dirty="0" smtClean="0"/>
              <a:t> a </a:t>
            </a:r>
            <a:r>
              <a:rPr lang="de-AT" baseline="0" dirty="0" err="1" smtClean="0"/>
              <a:t>clear</a:t>
            </a:r>
            <a:r>
              <a:rPr lang="de-AT" baseline="0" dirty="0" smtClean="0"/>
              <a:t> </a:t>
            </a:r>
            <a:r>
              <a:rPr lang="de-AT" baseline="0" dirty="0" err="1" smtClean="0"/>
              <a:t>deadline</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6</a:t>
            </a:fld>
            <a:endParaRPr lang="de-DE"/>
          </a:p>
        </p:txBody>
      </p:sp>
    </p:spTree>
    <p:extLst>
      <p:ext uri="{BB962C8B-B14F-4D97-AF65-F5344CB8AC3E}">
        <p14:creationId xmlns:p14="http://schemas.microsoft.com/office/powerpoint/2010/main" val="235429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200" u="sng" dirty="0" err="1" smtClean="0"/>
              <a:t>Stakeholders</a:t>
            </a:r>
            <a:r>
              <a:rPr lang="fr-FR" sz="1200" dirty="0" smtClean="0"/>
              <a:t> = </a:t>
            </a:r>
            <a:r>
              <a:rPr lang="en-GB" sz="1200" dirty="0" smtClean="0"/>
              <a:t>All actors involved. Both those positively and those negatively affected by the project.</a:t>
            </a:r>
          </a:p>
          <a:p>
            <a:endParaRPr lang="fr-FR" sz="1200" dirty="0" smtClean="0"/>
          </a:p>
          <a:p>
            <a:r>
              <a:rPr lang="fr-FR" sz="1200" u="sng" dirty="0" smtClean="0"/>
              <a:t>Target groups</a:t>
            </a:r>
            <a:r>
              <a:rPr lang="fr-FR" sz="1200" dirty="0" smtClean="0"/>
              <a:t> = </a:t>
            </a:r>
            <a:r>
              <a:rPr lang="en-GB" sz="1200" dirty="0" smtClean="0"/>
              <a:t>The special stakeholder groups addressed by </a:t>
            </a:r>
          </a:p>
          <a:p>
            <a:r>
              <a:rPr lang="en-GB" sz="1200" dirty="0" smtClean="0"/>
              <a:t>your communication. Each target group has different needs and should be reached via tailored approaches.</a:t>
            </a:r>
          </a:p>
          <a:p>
            <a:endParaRPr lang="en-GB" sz="1200" dirty="0" smtClean="0"/>
          </a:p>
          <a:p>
            <a:r>
              <a:rPr lang="en-GB" sz="1400" b="1" dirty="0" smtClean="0"/>
              <a:t>Approach / Tactics</a:t>
            </a:r>
          </a:p>
          <a:p>
            <a:pPr marL="0" indent="0">
              <a:buNone/>
            </a:pPr>
            <a:r>
              <a:rPr lang="en-GB" sz="1200" dirty="0" smtClean="0"/>
              <a:t>Sentences should read like: “</a:t>
            </a:r>
            <a:r>
              <a:rPr lang="en-GB" sz="1200" b="1" dirty="0" smtClean="0"/>
              <a:t>We will </a:t>
            </a:r>
            <a:r>
              <a:rPr lang="en-GB" sz="1200" dirty="0" smtClean="0"/>
              <a:t>– </a:t>
            </a:r>
            <a:r>
              <a:rPr lang="en-GB" sz="1200" i="1" dirty="0" smtClean="0"/>
              <a:t>communication objective </a:t>
            </a:r>
            <a:r>
              <a:rPr lang="en-GB" sz="1200" dirty="0" smtClean="0"/>
              <a:t>– </a:t>
            </a:r>
            <a:r>
              <a:rPr lang="en-GB" sz="1200" b="1" dirty="0" smtClean="0"/>
              <a:t>of</a:t>
            </a:r>
            <a:r>
              <a:rPr lang="en-GB" sz="1200" dirty="0" smtClean="0"/>
              <a:t> – </a:t>
            </a:r>
            <a:r>
              <a:rPr lang="en-GB" sz="1200" i="1" dirty="0" smtClean="0"/>
              <a:t>target group</a:t>
            </a:r>
            <a:r>
              <a:rPr lang="en-GB" sz="1200" dirty="0" smtClean="0"/>
              <a:t> –  </a:t>
            </a:r>
            <a:r>
              <a:rPr lang="en-GB" sz="1200" b="1" dirty="0" smtClean="0"/>
              <a:t>by</a:t>
            </a:r>
            <a:r>
              <a:rPr lang="en-GB" sz="1200" dirty="0" smtClean="0"/>
              <a:t>– </a:t>
            </a:r>
            <a:r>
              <a:rPr lang="en-GB" sz="1200" i="1" dirty="0" smtClean="0"/>
              <a:t>approach and communication channels</a:t>
            </a:r>
            <a:r>
              <a:rPr lang="en-GB" sz="1200" dirty="0" smtClean="0"/>
              <a:t> – </a:t>
            </a:r>
            <a:r>
              <a:rPr lang="en-GB" sz="1200" b="1" dirty="0" smtClean="0"/>
              <a:t>with/during the following activities</a:t>
            </a:r>
            <a:r>
              <a:rPr lang="en-GB" sz="1200" dirty="0" smtClean="0"/>
              <a:t>: </a:t>
            </a:r>
            <a:r>
              <a:rPr lang="en-GB" sz="1200" i="1" dirty="0" smtClean="0"/>
              <a:t>a, b, c. </a:t>
            </a:r>
          </a:p>
          <a:p>
            <a:pPr marL="0" indent="0">
              <a:buNone/>
            </a:pPr>
            <a:r>
              <a:rPr lang="en-GB" sz="1200" i="1" dirty="0" smtClean="0"/>
              <a:t>e.g. </a:t>
            </a:r>
            <a:r>
              <a:rPr lang="en-GB" sz="1200" dirty="0" smtClean="0"/>
              <a:t> </a:t>
            </a:r>
            <a:r>
              <a:rPr lang="en-GB" sz="1200" i="1" dirty="0" smtClean="0"/>
              <a:t>We will change the behaviour of canteen operators/SMEs by educating them during our site visits to local cheese farms. </a:t>
            </a:r>
            <a:endParaRPr lang="en-GB" sz="1200" dirty="0" smtClean="0"/>
          </a:p>
          <a:p>
            <a:endParaRPr lang="fr-FR" sz="1200" dirty="0" smtClean="0"/>
          </a:p>
        </p:txBody>
      </p:sp>
      <p:sp>
        <p:nvSpPr>
          <p:cNvPr id="4" name="Foliennummernplatzhalter 3"/>
          <p:cNvSpPr>
            <a:spLocks noGrp="1"/>
          </p:cNvSpPr>
          <p:nvPr>
            <p:ph type="sldNum" sz="quarter" idx="10"/>
          </p:nvPr>
        </p:nvSpPr>
        <p:spPr/>
        <p:txBody>
          <a:bodyPr/>
          <a:lstStyle/>
          <a:p>
            <a:fld id="{71E8E322-E53A-4292-A0BC-6248CBB672D0}" type="slidenum">
              <a:rPr lang="de-DE" smtClean="0"/>
              <a:t>7</a:t>
            </a:fld>
            <a:endParaRPr lang="de-DE"/>
          </a:p>
        </p:txBody>
      </p:sp>
    </p:spTree>
    <p:extLst>
      <p:ext uri="{BB962C8B-B14F-4D97-AF65-F5344CB8AC3E}">
        <p14:creationId xmlns:p14="http://schemas.microsoft.com/office/powerpoint/2010/main" val="260270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 LP shall ensure that the PP comply with all publicity, communication and branding obligations according to the relevant regulations and programme rules, it shall co-ordinate the information and communication activities of the project and ensure the following:</a:t>
            </a:r>
            <a:endParaRPr lang="en-GB"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display on each project participants´ official website or social media sites, where such sites exist, a short description of the project, including its aims, results and financial support from the programme, display of a statement highlighting the support from an </a:t>
            </a:r>
            <a:r>
              <a:rPr lang="en-AU" sz="1200" kern="1200" dirty="0" err="1" smtClean="0">
                <a:solidFill>
                  <a:schemeClr val="tx1"/>
                </a:solidFill>
                <a:effectLst/>
                <a:latin typeface="+mn-lt"/>
                <a:ea typeface="+mn-ea"/>
                <a:cs typeface="+mn-cs"/>
              </a:rPr>
              <a:t>Interreg</a:t>
            </a:r>
            <a:r>
              <a:rPr lang="en-AU" sz="1200" kern="1200" dirty="0" smtClean="0">
                <a:solidFill>
                  <a:schemeClr val="tx1"/>
                </a:solidFill>
                <a:effectLst/>
                <a:latin typeface="+mn-lt"/>
                <a:ea typeface="+mn-ea"/>
                <a:cs typeface="+mn-cs"/>
              </a:rPr>
              <a:t> fund in a visible manner on documents and communication material related to the implementation of the project, intended for the public or for participants, launch of a project website within the first six months after project start. The project website will be hosted  on  the  programme  website  and  shall  be regularly  updated  by  the  responsible  project participant in accordance with guidance given by the JS, production of posters with information about the project (minimum size A3 or equivalent electronic display), including the financial support from the Union, to be displayed at each project participants premises, at a location readily visible to the public such as the entrance area of a building.</a:t>
            </a:r>
            <a:endParaRPr lang="en-GB"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71E8E322-E53A-4292-A0BC-6248CBB672D0}" type="slidenum">
              <a:rPr lang="de-DE" smtClean="0"/>
              <a:t>8</a:t>
            </a:fld>
            <a:endParaRPr lang="de-DE"/>
          </a:p>
        </p:txBody>
      </p:sp>
    </p:spTree>
    <p:extLst>
      <p:ext uri="{BB962C8B-B14F-4D97-AF65-F5344CB8AC3E}">
        <p14:creationId xmlns:p14="http://schemas.microsoft.com/office/powerpoint/2010/main" val="422570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r>
              <a:rPr lang="de-DE" sz="1200" dirty="0" smtClean="0">
                <a:solidFill>
                  <a:schemeClr val="tx1"/>
                </a:solidFill>
              </a:rPr>
              <a:t>Website </a:t>
            </a:r>
            <a:r>
              <a:rPr lang="de-DE" sz="1200" dirty="0" err="1" smtClean="0">
                <a:solidFill>
                  <a:schemeClr val="tx1"/>
                </a:solidFill>
              </a:rPr>
              <a:t>hosted</a:t>
            </a:r>
            <a:r>
              <a:rPr lang="de-DE" sz="1200" dirty="0" smtClean="0">
                <a:solidFill>
                  <a:schemeClr val="tx1"/>
                </a:solidFill>
              </a:rPr>
              <a:t> on </a:t>
            </a:r>
            <a:r>
              <a:rPr lang="de-DE" sz="1200" dirty="0" err="1" smtClean="0">
                <a:solidFill>
                  <a:schemeClr val="tx1"/>
                </a:solidFill>
              </a:rPr>
              <a:t>the</a:t>
            </a:r>
            <a:r>
              <a:rPr lang="de-DE" sz="1200" dirty="0" smtClean="0">
                <a:solidFill>
                  <a:schemeClr val="tx1"/>
                </a:solidFill>
              </a:rPr>
              <a:t> </a:t>
            </a:r>
            <a:r>
              <a:rPr lang="de-DE" sz="1200" dirty="0" err="1" smtClean="0">
                <a:solidFill>
                  <a:schemeClr val="tx1"/>
                </a:solidFill>
              </a:rPr>
              <a:t>programme</a:t>
            </a:r>
            <a:r>
              <a:rPr lang="de-DE" sz="1200" dirty="0" smtClean="0">
                <a:solidFill>
                  <a:schemeClr val="tx1"/>
                </a:solidFill>
              </a:rPr>
              <a:t> </a:t>
            </a:r>
            <a:r>
              <a:rPr lang="de-DE" sz="1200" dirty="0" err="1" smtClean="0">
                <a:solidFill>
                  <a:schemeClr val="tx1"/>
                </a:solidFill>
              </a:rPr>
              <a:t>website</a:t>
            </a:r>
            <a:endParaRPr lang="de-DE" sz="1200" dirty="0" smtClean="0">
              <a:solidFill>
                <a:schemeClr val="tx1"/>
              </a:solidFill>
            </a:endParaRPr>
          </a:p>
          <a:p>
            <a:pPr marL="180975" indent="0">
              <a:buNone/>
            </a:pPr>
            <a:r>
              <a:rPr lang="de-DE" sz="1200" dirty="0" smtClean="0">
                <a:solidFill>
                  <a:schemeClr val="tx1"/>
                </a:solidFill>
              </a:rPr>
              <a:t>→ </a:t>
            </a:r>
            <a:r>
              <a:rPr lang="en-GB" sz="1200" b="1" dirty="0" smtClean="0">
                <a:solidFill>
                  <a:schemeClr val="tx1"/>
                </a:solidFill>
              </a:rPr>
              <a:t>do </a:t>
            </a:r>
            <a:r>
              <a:rPr lang="en-GB" sz="1200" b="1" u="sng" dirty="0" smtClean="0">
                <a:solidFill>
                  <a:schemeClr val="tx1"/>
                </a:solidFill>
              </a:rPr>
              <a:t>NOT</a:t>
            </a:r>
            <a:r>
              <a:rPr lang="en-GB" sz="1200" b="1" dirty="0" smtClean="0">
                <a:solidFill>
                  <a:schemeClr val="tx1"/>
                </a:solidFill>
              </a:rPr>
              <a:t> include project website hosting </a:t>
            </a:r>
            <a:r>
              <a:rPr lang="en-GB" sz="1200" dirty="0" smtClean="0">
                <a:solidFill>
                  <a:schemeClr val="tx1"/>
                </a:solidFill>
              </a:rPr>
              <a:t>in your budget plan </a:t>
            </a:r>
          </a:p>
          <a:p>
            <a:endParaRPr lang="en-GB" sz="1000" dirty="0" smtClean="0">
              <a:solidFill>
                <a:schemeClr val="tx1"/>
              </a:solidFill>
            </a:endParaRPr>
          </a:p>
          <a:p>
            <a:pPr marL="180975" indent="-180975"/>
            <a:r>
              <a:rPr lang="en-GB" sz="1200" dirty="0" smtClean="0">
                <a:solidFill>
                  <a:schemeClr val="tx1"/>
                </a:solidFill>
              </a:rPr>
              <a:t>Plan</a:t>
            </a:r>
            <a:r>
              <a:rPr lang="en-GB" sz="1200" b="1" dirty="0" smtClean="0">
                <a:solidFill>
                  <a:schemeClr val="tx1"/>
                </a:solidFill>
              </a:rPr>
              <a:t> sufficient working time for website updates. </a:t>
            </a:r>
          </a:p>
          <a:p>
            <a:pPr marL="0" indent="0">
              <a:buNone/>
            </a:pPr>
            <a:endParaRPr lang="de-DE" sz="1000" dirty="0" smtClean="0">
              <a:solidFill>
                <a:schemeClr val="tx1"/>
              </a:solidFill>
            </a:endParaRPr>
          </a:p>
          <a:p>
            <a:pPr marL="180975" indent="-180975"/>
            <a:r>
              <a:rPr lang="de-DE" sz="1200" dirty="0" err="1" smtClean="0">
                <a:solidFill>
                  <a:schemeClr val="tx1"/>
                </a:solidFill>
              </a:rPr>
              <a:t>Some</a:t>
            </a:r>
            <a:r>
              <a:rPr lang="de-DE" sz="1200" dirty="0" smtClean="0">
                <a:solidFill>
                  <a:schemeClr val="tx1"/>
                </a:solidFill>
              </a:rPr>
              <a:t> </a:t>
            </a:r>
            <a:r>
              <a:rPr lang="de-DE" sz="1200" dirty="0" err="1" smtClean="0">
                <a:solidFill>
                  <a:schemeClr val="tx1"/>
                </a:solidFill>
              </a:rPr>
              <a:t>sections</a:t>
            </a:r>
            <a:r>
              <a:rPr lang="de-DE" sz="1200" dirty="0" smtClean="0">
                <a:solidFill>
                  <a:schemeClr val="tx1"/>
                </a:solidFill>
              </a:rPr>
              <a:t> </a:t>
            </a:r>
            <a:r>
              <a:rPr lang="de-DE" sz="1200" dirty="0" err="1" smtClean="0">
                <a:solidFill>
                  <a:schemeClr val="tx1"/>
                </a:solidFill>
              </a:rPr>
              <a:t>are</a:t>
            </a:r>
            <a:r>
              <a:rPr lang="de-DE" sz="1200" dirty="0" smtClean="0">
                <a:solidFill>
                  <a:schemeClr val="tx1"/>
                </a:solidFill>
              </a:rPr>
              <a:t> </a:t>
            </a:r>
            <a:r>
              <a:rPr lang="de-DE" sz="1200" b="1" dirty="0" err="1" smtClean="0">
                <a:solidFill>
                  <a:schemeClr val="tx1"/>
                </a:solidFill>
              </a:rPr>
              <a:t>linked</a:t>
            </a:r>
            <a:r>
              <a:rPr lang="de-DE" sz="1200" b="1" dirty="0" smtClean="0">
                <a:solidFill>
                  <a:schemeClr val="tx1"/>
                </a:solidFill>
              </a:rPr>
              <a:t> </a:t>
            </a:r>
            <a:r>
              <a:rPr lang="de-DE" sz="1200" b="1" dirty="0" err="1" smtClean="0">
                <a:solidFill>
                  <a:schemeClr val="tx1"/>
                </a:solidFill>
              </a:rPr>
              <a:t>to</a:t>
            </a:r>
            <a:r>
              <a:rPr lang="de-DE" sz="1200" b="1" dirty="0" smtClean="0">
                <a:solidFill>
                  <a:schemeClr val="tx1"/>
                </a:solidFill>
              </a:rPr>
              <a:t> </a:t>
            </a:r>
            <a:r>
              <a:rPr lang="de-DE" sz="1200" b="1" dirty="0" err="1" smtClean="0">
                <a:solidFill>
                  <a:schemeClr val="tx1"/>
                </a:solidFill>
              </a:rPr>
              <a:t>the</a:t>
            </a:r>
            <a:r>
              <a:rPr lang="de-DE" sz="1200" b="1" dirty="0" smtClean="0">
                <a:solidFill>
                  <a:schemeClr val="tx1"/>
                </a:solidFill>
              </a:rPr>
              <a:t> </a:t>
            </a:r>
            <a:r>
              <a:rPr lang="de-DE" sz="1200" b="1" dirty="0" err="1" smtClean="0">
                <a:solidFill>
                  <a:schemeClr val="tx1"/>
                </a:solidFill>
              </a:rPr>
              <a:t>Jems</a:t>
            </a:r>
            <a:r>
              <a:rPr lang="de-DE" sz="1200" b="1" dirty="0" smtClean="0">
                <a:solidFill>
                  <a:schemeClr val="tx1"/>
                </a:solidFill>
              </a:rPr>
              <a:t> </a:t>
            </a:r>
            <a:r>
              <a:rPr lang="de-DE" sz="1200" dirty="0" smtClean="0">
                <a:solidFill>
                  <a:schemeClr val="tx1"/>
                </a:solidFill>
              </a:rPr>
              <a:t>and will </a:t>
            </a:r>
            <a:r>
              <a:rPr lang="de-DE" sz="1200" dirty="0" err="1" smtClean="0">
                <a:solidFill>
                  <a:schemeClr val="tx1"/>
                </a:solidFill>
              </a:rPr>
              <a:t>be</a:t>
            </a:r>
            <a:r>
              <a:rPr lang="de-DE" sz="1200" dirty="0" smtClean="0">
                <a:solidFill>
                  <a:schemeClr val="tx1"/>
                </a:solidFill>
              </a:rPr>
              <a:t> </a:t>
            </a:r>
            <a:r>
              <a:rPr lang="de-DE" sz="1200" dirty="0" err="1" smtClean="0">
                <a:solidFill>
                  <a:schemeClr val="tx1"/>
                </a:solidFill>
              </a:rPr>
              <a:t>automatically</a:t>
            </a:r>
            <a:r>
              <a:rPr lang="de-DE" sz="1200" dirty="0" smtClean="0">
                <a:solidFill>
                  <a:schemeClr val="tx1"/>
                </a:solidFill>
              </a:rPr>
              <a:t> </a:t>
            </a:r>
            <a:r>
              <a:rPr lang="de-DE" sz="1200" dirty="0" err="1" smtClean="0">
                <a:solidFill>
                  <a:schemeClr val="tx1"/>
                </a:solidFill>
              </a:rPr>
              <a:t>updated</a:t>
            </a:r>
            <a:r>
              <a:rPr lang="de-DE" sz="1200" dirty="0" smtClean="0">
                <a:solidFill>
                  <a:schemeClr val="tx1"/>
                </a:solidFill>
              </a:rPr>
              <a:t>.</a:t>
            </a:r>
          </a:p>
          <a:p>
            <a:pPr marL="180975" indent="-180975"/>
            <a:endParaRPr lang="de-DE" sz="1200" dirty="0" smtClean="0">
              <a:solidFill>
                <a:schemeClr val="tx1"/>
              </a:solidFill>
            </a:endParaRPr>
          </a:p>
        </p:txBody>
      </p:sp>
      <p:sp>
        <p:nvSpPr>
          <p:cNvPr id="4" name="Foliennummernplatzhalter 3"/>
          <p:cNvSpPr>
            <a:spLocks noGrp="1"/>
          </p:cNvSpPr>
          <p:nvPr>
            <p:ph type="sldNum" sz="quarter" idx="10"/>
          </p:nvPr>
        </p:nvSpPr>
        <p:spPr/>
        <p:txBody>
          <a:bodyPr/>
          <a:lstStyle/>
          <a:p>
            <a:fld id="{71E8E322-E53A-4292-A0BC-6248CBB672D0}" type="slidenum">
              <a:rPr lang="de-DE" smtClean="0"/>
              <a:t>9</a:t>
            </a:fld>
            <a:endParaRPr lang="de-DE"/>
          </a:p>
        </p:txBody>
      </p:sp>
    </p:spTree>
    <p:extLst>
      <p:ext uri="{BB962C8B-B14F-4D97-AF65-F5344CB8AC3E}">
        <p14:creationId xmlns:p14="http://schemas.microsoft.com/office/powerpoint/2010/main" val="92563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endParaRPr lang="de-DE" sz="1200" dirty="0" smtClean="0">
              <a:solidFill>
                <a:schemeClr val="tx1"/>
              </a:solidFill>
            </a:endParaRPr>
          </a:p>
        </p:txBody>
      </p:sp>
      <p:sp>
        <p:nvSpPr>
          <p:cNvPr id="4" name="Foliennummernplatzhalter 3"/>
          <p:cNvSpPr>
            <a:spLocks noGrp="1"/>
          </p:cNvSpPr>
          <p:nvPr>
            <p:ph type="sldNum" sz="quarter" idx="10"/>
          </p:nvPr>
        </p:nvSpPr>
        <p:spPr/>
        <p:txBody>
          <a:bodyPr/>
          <a:lstStyle/>
          <a:p>
            <a:fld id="{71E8E322-E53A-4292-A0BC-6248CBB672D0}" type="slidenum">
              <a:rPr lang="de-DE" smtClean="0"/>
              <a:t>10</a:t>
            </a:fld>
            <a:endParaRPr lang="de-DE"/>
          </a:p>
        </p:txBody>
      </p:sp>
    </p:spTree>
    <p:extLst>
      <p:ext uri="{BB962C8B-B14F-4D97-AF65-F5344CB8AC3E}">
        <p14:creationId xmlns:p14="http://schemas.microsoft.com/office/powerpoint/2010/main" val="41708636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8.xml"/><Relationship Id="rId9"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Master" Target="../slideMasters/slideMaster1.xml"/><Relationship Id="rId10" Type="http://schemas.openxmlformats.org/officeDocument/2006/relationships/image" Target="../media/image4.emf"/><Relationship Id="rId4" Type="http://schemas.openxmlformats.org/officeDocument/2006/relationships/tags" Target="../tags/tag11.xml"/><Relationship Id="rId9"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14.xml"/><Relationship Id="rId9"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88840"/>
            <a:ext cx="9906000" cy="4863807"/>
          </a:xfrm>
          <a:prstGeom prst="rect">
            <a:avLst/>
          </a:prstGeom>
        </p:spPr>
      </p:pic>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808157510"/>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9485"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721" y="1589"/>
                        <a:ext cx="1719" cy="1587"/>
                      </a:xfrm>
                      <a:prstGeom prst="rect">
                        <a:avLst/>
                      </a:prstGeom>
                    </p:spPr>
                  </p:pic>
                </p:oleObj>
              </mc:Fallback>
            </mc:AlternateContent>
          </a:graphicData>
        </a:graphic>
      </p:graphicFrame>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1825" y="1810597"/>
            <a:ext cx="4969247" cy="4154043"/>
          </a:xfrm>
          <a:prstGeom prst="rect">
            <a:avLst/>
          </a:prstGeom>
        </p:spPr>
      </p:pic>
      <p:cxnSp>
        <p:nvCxnSpPr>
          <p:cNvPr id="5" name="Gerade Verbindung 12"/>
          <p:cNvCxnSpPr/>
          <p:nvPr userDrawn="1"/>
        </p:nvCxnSpPr>
        <p:spPr>
          <a:xfrm>
            <a:off x="632520" y="2708920"/>
            <a:ext cx="388843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Gerade Verbindung 12"/>
          <p:cNvCxnSpPr/>
          <p:nvPr userDrawn="1"/>
        </p:nvCxnSpPr>
        <p:spPr>
          <a:xfrm>
            <a:off x="5745088" y="2708920"/>
            <a:ext cx="352908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21B70580-6681-7688-B4B9-2856F3E97BB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8640" y="332656"/>
            <a:ext cx="4064000" cy="1219200"/>
          </a:xfrm>
          <a:prstGeom prst="rect">
            <a:avLst/>
          </a:prstGeom>
        </p:spPr>
      </p:pic>
    </p:spTree>
    <p:extLst>
      <p:ext uri="{BB962C8B-B14F-4D97-AF65-F5344CB8AC3E}">
        <p14:creationId xmlns:p14="http://schemas.microsoft.com/office/powerpoint/2010/main" val="31940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with Symbo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8756365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67"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dirty="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a:t>Formatvorlagen des Textmasters bearbeiten</a:t>
            </a:r>
          </a:p>
          <a:p>
            <a:pPr lvl="1"/>
            <a:r>
              <a:rPr lang="de-DE" noProof="0"/>
              <a:t>Zweite Ebene</a:t>
            </a:r>
          </a:p>
          <a:p>
            <a:pPr lvl="2"/>
            <a:r>
              <a:rPr lang="de-DE" noProof="0"/>
              <a:t>Dritte Ebene</a:t>
            </a:r>
          </a:p>
        </p:txBody>
      </p:sp>
      <p:cxnSp>
        <p:nvCxnSpPr>
          <p:cNvPr id="12"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3447347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68"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9"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2309436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69" name="think-cell Folie" r:id="rId10" imgW="270" imgH="270" progId="TCLayout.ActiveDocument.1">
                  <p:embed/>
                </p:oleObj>
              </mc:Choice>
              <mc:Fallback>
                <p:oleObj name="think-cell Folie" r:id="rId10"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14" name="Gerade Verbindung 12"/>
          <p:cNvCxnSpPr/>
          <p:nvPr userDrawn="1"/>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pic>
        <p:nvPicPr>
          <p:cNvPr id="18" name="Grafik 17">
            <a:extLst>
              <a:ext uri="{FF2B5EF4-FFF2-40B4-BE49-F238E27FC236}">
                <a16:creationId xmlns:a16="http://schemas.microsoft.com/office/drawing/2014/main" id="{105942E9-1EF4-78E7-D9C8-29BD06B750B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293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4013997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91"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dirty="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a:t>Formatvorlagen des Textmasters bearbeiten</a:t>
            </a:r>
          </a:p>
          <a:p>
            <a:pPr lvl="1"/>
            <a:r>
              <a:rPr lang="de-DE" noProof="0"/>
              <a:t>Zweite Ebene</a:t>
            </a:r>
          </a:p>
          <a:p>
            <a:pPr lvl="2"/>
            <a:r>
              <a:rPr lang="de-DE" noProof="0"/>
              <a:t>Dritte Ebene</a:t>
            </a:r>
          </a:p>
        </p:txBody>
      </p:sp>
      <p:cxnSp>
        <p:nvCxnSpPr>
          <p:cNvPr id="12" name="Gerade Verbindung 12"/>
          <p:cNvCxnSpPr/>
          <p:nvPr userDrawn="1"/>
        </p:nvCxnSpPr>
        <p:spPr>
          <a:xfrm>
            <a:off x="632520" y="1124744"/>
            <a:ext cx="892899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273335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92" name="think-cell Folie" r:id="rId8" imgW="270" imgH="270" progId="TCLayout.ActiveDocument.1">
                  <p:embed/>
                </p:oleObj>
              </mc:Choice>
              <mc:Fallback>
                <p:oleObj name="think-cell Folie" r:id="rId8"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11" name="Objekt 10" hidden="1"/>
          <p:cNvGraphicFramePr>
            <a:graphicFrameLocks noChangeAspect="1"/>
          </p:cNvGraphicFramePr>
          <p:nvPr userDrawn="1">
            <p:custDataLst>
              <p:tags r:id="rId4"/>
            </p:custDataLst>
            <p:extLst>
              <p:ext uri="{D42A27DB-BD31-4B8C-83A1-F6EECF244321}">
                <p14:modId xmlns:p14="http://schemas.microsoft.com/office/powerpoint/2010/main" val="3955663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93"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3" name="Grafik 12">
            <a:extLst>
              <a:ext uri="{FF2B5EF4-FFF2-40B4-BE49-F238E27FC236}">
                <a16:creationId xmlns:a16="http://schemas.microsoft.com/office/drawing/2014/main" id="{F4F5184C-9664-DAAA-9CCF-D5739C70299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96541" y="360041"/>
            <a:ext cx="2308987" cy="692696"/>
          </a:xfrm>
          <a:prstGeom prst="rect">
            <a:avLst/>
          </a:prstGeom>
        </p:spPr>
      </p:pic>
    </p:spTree>
    <p:extLst>
      <p:ext uri="{BB962C8B-B14F-4D97-AF65-F5344CB8AC3E}">
        <p14:creationId xmlns:p14="http://schemas.microsoft.com/office/powerpoint/2010/main" val="7452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or Chapter">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866125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1"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2493392"/>
            <a:ext cx="8713663" cy="868220"/>
          </a:xfrm>
        </p:spPr>
        <p:txBody>
          <a:bodyPr anchor="ctr">
            <a:normAutofit/>
          </a:bodyPr>
          <a:lstStyle>
            <a:lvl1pPr algn="l">
              <a:defRPr sz="3600" b="1" cap="all" baseline="0">
                <a:solidFill>
                  <a:schemeClr val="accent1"/>
                </a:solidFill>
                <a:latin typeface="Trebuchet MS" panose="020B0603020202020204" pitchFamily="34" charset="0"/>
                <a:cs typeface="Arial" panose="020B0604020202020204" pitchFamily="34" charset="0"/>
              </a:defRPr>
            </a:lvl1pPr>
          </a:lstStyle>
          <a:p>
            <a:r>
              <a:rPr lang="de-DE" noProof="0" dirty="0"/>
              <a:t>Titelmasterformat</a:t>
            </a:r>
            <a:endParaRPr lang="en-GB" noProof="0" dirty="0"/>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124300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2"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643847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3" name="think-cell Folie" r:id="rId10" imgW="270" imgH="270" progId="TCLayout.ActiveDocument.1">
                  <p:embed/>
                </p:oleObj>
              </mc:Choice>
              <mc:Fallback>
                <p:oleObj name="think-cell Folie" r:id="rId10" imgW="270" imgH="270" progId="TCLayout.ActiveDocument.1">
                  <p:embed/>
                  <p:pic>
                    <p:nvPicPr>
                      <p:cNvPr id="13" name="Objekt 1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cxnSp>
        <p:nvCxnSpPr>
          <p:cNvPr id="17" name="Gerade Verbindung 12"/>
          <p:cNvCxnSpPr/>
          <p:nvPr userDrawn="1"/>
        </p:nvCxnSpPr>
        <p:spPr>
          <a:xfrm>
            <a:off x="632520" y="3645520"/>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12"/>
          <p:cNvCxnSpPr/>
          <p:nvPr userDrawn="1"/>
        </p:nvCxnSpPr>
        <p:spPr>
          <a:xfrm>
            <a:off x="632520" y="2133352"/>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Inhaltsplatzhalter 28"/>
          <p:cNvSpPr>
            <a:spLocks noGrp="1"/>
          </p:cNvSpPr>
          <p:nvPr>
            <p:ph sz="quarter" idx="11"/>
          </p:nvPr>
        </p:nvSpPr>
        <p:spPr>
          <a:xfrm>
            <a:off x="560512" y="3861544"/>
            <a:ext cx="8713663" cy="863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9" name="Grafik 18">
            <a:extLst>
              <a:ext uri="{FF2B5EF4-FFF2-40B4-BE49-F238E27FC236}">
                <a16:creationId xmlns:a16="http://schemas.microsoft.com/office/drawing/2014/main" id="{A6B47174-D338-8A0A-E6EC-B8C50A7984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3585048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8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7"/>
            </p:custDataLst>
            <p:extLst>
              <p:ext uri="{D42A27DB-BD31-4B8C-83A1-F6EECF244321}">
                <p14:modId xmlns:p14="http://schemas.microsoft.com/office/powerpoint/2010/main" val="288076112"/>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398" name="think-cell Folie" r:id="rId10" imgW="270" imgH="270" progId="TCLayout.ActiveDocument.1">
                  <p:embed/>
                </p:oleObj>
              </mc:Choice>
              <mc:Fallback>
                <p:oleObj name="think-cell Folie" r:id="rId10" imgW="270" imgH="270" progId="TCLayout.ActiveDocument.1">
                  <p:embed/>
                  <p:pic>
                    <p:nvPicPr>
                      <p:cNvPr id="7" name="Objekt 6" hidden="1"/>
                      <p:cNvPicPr/>
                      <p:nvPr/>
                    </p:nvPicPr>
                    <p:blipFill>
                      <a:blip r:embed="rId11"/>
                      <a:stretch>
                        <a:fillRect/>
                      </a:stretch>
                    </p:blipFill>
                    <p:spPr>
                      <a:xfrm>
                        <a:off x="1721" y="1589"/>
                        <a:ext cx="1719" cy="1587"/>
                      </a:xfrm>
                      <a:prstGeom prst="rect">
                        <a:avLst/>
                      </a:prstGeom>
                    </p:spPr>
                  </p:pic>
                </p:oleObj>
              </mc:Fallback>
            </mc:AlternateContent>
          </a:graphicData>
        </a:graphic>
      </p:graphicFrame>
      <p:sp>
        <p:nvSpPr>
          <p:cNvPr id="2" name="Titelplatzhalter 1"/>
          <p:cNvSpPr>
            <a:spLocks noGrp="1"/>
          </p:cNvSpPr>
          <p:nvPr>
            <p:ph type="title"/>
          </p:nvPr>
        </p:nvSpPr>
        <p:spPr>
          <a:xfrm>
            <a:off x="560512" y="1056048"/>
            <a:ext cx="8915400" cy="7969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95300" y="2348880"/>
            <a:ext cx="8915400" cy="37772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lumMod val="60000"/>
                    <a:lumOff val="40000"/>
                  </a:schemeClr>
                </a:solidFill>
                <a:latin typeface="Trebuchet MS" panose="020B0603020202020204" pitchFamily="34" charset="0"/>
              </a:defRPr>
            </a:lvl1pPr>
          </a:lstStyle>
          <a:p>
            <a:endParaRPr lang="de-DE" dirty="0"/>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lumMod val="60000"/>
                    <a:lumOff val="40000"/>
                  </a:schemeClr>
                </a:solidFill>
                <a:latin typeface="Trebuchet MS" panose="020B0603020202020204" pitchFamily="34" charset="0"/>
              </a:defRPr>
            </a:lvl1pPr>
          </a:lstStyle>
          <a:p>
            <a:fld id="{4F18E5E4-5C88-4B33-BD4A-6B3AF07FB8EA}" type="slidenum">
              <a:rPr lang="de-DE" smtClean="0"/>
              <a:pPr/>
              <a:t>‹Nr.›</a:t>
            </a:fld>
            <a:endParaRPr lang="de-DE"/>
          </a:p>
        </p:txBody>
      </p:sp>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708507485"/>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399" name="think-cell Folie" r:id="rId12" imgW="270" imgH="270" progId="TCLayout.ActiveDocument.1">
                  <p:embed/>
                </p:oleObj>
              </mc:Choice>
              <mc:Fallback>
                <p:oleObj name="think-cell Folie" r:id="rId12"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graphicFrame>
        <p:nvGraphicFramePr>
          <p:cNvPr id="9" name="Objekt 8" hidden="1"/>
          <p:cNvGraphicFramePr>
            <a:graphicFrameLocks noChangeAspect="1"/>
          </p:cNvGraphicFramePr>
          <p:nvPr userDrawn="1">
            <p:custDataLst>
              <p:tags r:id="rId9"/>
            </p:custDataLst>
            <p:extLst>
              <p:ext uri="{D42A27DB-BD31-4B8C-83A1-F6EECF244321}">
                <p14:modId xmlns:p14="http://schemas.microsoft.com/office/powerpoint/2010/main" val="1391221618"/>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400" name="think-cell Folie" r:id="rId13" imgW="270" imgH="270" progId="TCLayout.ActiveDocument.1">
                  <p:embed/>
                </p:oleObj>
              </mc:Choice>
              <mc:Fallback>
                <p:oleObj name="think-cell Folie" r:id="rId13"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spTree>
    <p:extLst>
      <p:ext uri="{BB962C8B-B14F-4D97-AF65-F5344CB8AC3E}">
        <p14:creationId xmlns:p14="http://schemas.microsoft.com/office/powerpoint/2010/main" val="186034021"/>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3" r:id="rId3"/>
    <p:sldLayoutId id="2147483666" r:id="rId4"/>
  </p:sldLayoutIdLst>
  <p:hf hdr="0" ftr="0" dt="0"/>
  <p:txStyles>
    <p:titleStyle>
      <a:lvl1pPr algn="l" defTabSz="914400" rtl="0" eaLnBrk="1" latinLnBrk="0" hangingPunct="1">
        <a:spcBef>
          <a:spcPct val="0"/>
        </a:spcBef>
        <a:buNone/>
        <a:defRPr sz="32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36907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Untertitel 2"/>
          <p:cNvSpPr txBox="1">
            <a:spLocks/>
          </p:cNvSpPr>
          <p:nvPr/>
        </p:nvSpPr>
        <p:spPr>
          <a:xfrm>
            <a:off x="7285484" y="2259938"/>
            <a:ext cx="1987996"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de-DE" b="1" baseline="30000" dirty="0">
                <a:solidFill>
                  <a:schemeClr val="tx1"/>
                </a:solidFill>
                <a:latin typeface="Trebuchet MS" panose="020B0603020202020204" pitchFamily="34" charset="0"/>
              </a:rPr>
              <a:t>C</a:t>
            </a:r>
            <a:r>
              <a:rPr lang="de-DE" b="1" baseline="30000" dirty="0" smtClean="0">
                <a:solidFill>
                  <a:schemeClr val="tx1"/>
                </a:solidFill>
                <a:latin typeface="Trebuchet MS" panose="020B0603020202020204" pitchFamily="34" charset="0"/>
              </a:rPr>
              <a:t>lotilde Mahé</a:t>
            </a:r>
            <a:endParaRPr lang="de-DE" baseline="30000" dirty="0">
              <a:solidFill>
                <a:schemeClr val="tx1"/>
              </a:solidFill>
              <a:latin typeface="Trebuchet MS" panose="020B0603020202020204" pitchFamily="34" charset="0"/>
            </a:endParaRPr>
          </a:p>
        </p:txBody>
      </p:sp>
      <p:sp>
        <p:nvSpPr>
          <p:cNvPr id="22" name="Freeform 53"/>
          <p:cNvSpPr>
            <a:spLocks/>
          </p:cNvSpPr>
          <p:nvPr/>
        </p:nvSpPr>
        <p:spPr bwMode="auto">
          <a:xfrm>
            <a:off x="3744913" y="2895923"/>
            <a:ext cx="1041400" cy="2079625"/>
          </a:xfrm>
          <a:custGeom>
            <a:avLst/>
            <a:gdLst>
              <a:gd name="T0" fmla="*/ 656 w 656"/>
              <a:gd name="T1" fmla="*/ 0 h 1310"/>
              <a:gd name="T2" fmla="*/ 656 w 656"/>
              <a:gd name="T3" fmla="*/ 0 h 1310"/>
              <a:gd name="T4" fmla="*/ 656 w 656"/>
              <a:gd name="T5" fmla="*/ 0 h 1310"/>
              <a:gd name="T6" fmla="*/ 328 w 656"/>
              <a:gd name="T7" fmla="*/ 328 h 1310"/>
              <a:gd name="T8" fmla="*/ 0 w 656"/>
              <a:gd name="T9" fmla="*/ 656 h 1310"/>
              <a:gd name="T10" fmla="*/ 0 w 656"/>
              <a:gd name="T11" fmla="*/ 656 h 1310"/>
              <a:gd name="T12" fmla="*/ 0 w 656"/>
              <a:gd name="T13" fmla="*/ 656 h 1310"/>
              <a:gd name="T14" fmla="*/ 0 w 656"/>
              <a:gd name="T15" fmla="*/ 1310 h 1310"/>
              <a:gd name="T16" fmla="*/ 0 w 656"/>
              <a:gd name="T17" fmla="*/ 1310 h 1310"/>
              <a:gd name="T18" fmla="*/ 0 w 656"/>
              <a:gd name="T19" fmla="*/ 1310 h 1310"/>
              <a:gd name="T20" fmla="*/ 656 w 656"/>
              <a:gd name="T21" fmla="*/ 656 h 1310"/>
              <a:gd name="T22" fmla="*/ 656 w 656"/>
              <a:gd name="T23" fmla="*/ 656 h 1310"/>
              <a:gd name="T24" fmla="*/ 656 w 656"/>
              <a:gd name="T25" fmla="*/ 656 h 1310"/>
              <a:gd name="T26" fmla="*/ 656 w 656"/>
              <a:gd name="T27" fmla="*/ 656 h 1310"/>
              <a:gd name="T28" fmla="*/ 656 w 656"/>
              <a:gd name="T29"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1310">
                <a:moveTo>
                  <a:pt x="656" y="0"/>
                </a:moveTo>
                <a:lnTo>
                  <a:pt x="656" y="0"/>
                </a:lnTo>
                <a:lnTo>
                  <a:pt x="656" y="0"/>
                </a:lnTo>
                <a:lnTo>
                  <a:pt x="328" y="328"/>
                </a:lnTo>
                <a:lnTo>
                  <a:pt x="0" y="656"/>
                </a:lnTo>
                <a:lnTo>
                  <a:pt x="0" y="656"/>
                </a:lnTo>
                <a:lnTo>
                  <a:pt x="0" y="656"/>
                </a:lnTo>
                <a:lnTo>
                  <a:pt x="0" y="1310"/>
                </a:lnTo>
                <a:lnTo>
                  <a:pt x="0" y="1310"/>
                </a:lnTo>
                <a:lnTo>
                  <a:pt x="0" y="1310"/>
                </a:lnTo>
                <a:lnTo>
                  <a:pt x="656" y="656"/>
                </a:lnTo>
                <a:lnTo>
                  <a:pt x="656" y="656"/>
                </a:lnTo>
                <a:lnTo>
                  <a:pt x="656" y="656"/>
                </a:lnTo>
                <a:lnTo>
                  <a:pt x="656" y="656"/>
                </a:lnTo>
                <a:lnTo>
                  <a:pt x="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34" name="Textplatzhalter 12"/>
          <p:cNvSpPr txBox="1">
            <a:spLocks/>
          </p:cNvSpPr>
          <p:nvPr/>
        </p:nvSpPr>
        <p:spPr>
          <a:xfrm>
            <a:off x="632520" y="1628800"/>
            <a:ext cx="7776864" cy="587224"/>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t>Communication</a:t>
            </a:r>
            <a:endParaRPr lang="de-AT" dirty="0"/>
          </a:p>
        </p:txBody>
      </p:sp>
      <p:sp>
        <p:nvSpPr>
          <p:cNvPr id="15" name="Untertitel 2"/>
          <p:cNvSpPr txBox="1">
            <a:spLocks/>
          </p:cNvSpPr>
          <p:nvPr/>
        </p:nvSpPr>
        <p:spPr>
          <a:xfrm>
            <a:off x="660748" y="2259938"/>
            <a:ext cx="3572172"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b="1" baseline="30000" dirty="0" smtClean="0">
                <a:solidFill>
                  <a:schemeClr val="tx1"/>
                </a:solidFill>
                <a:latin typeface="Trebuchet MS" panose="020B0603020202020204" pitchFamily="34" charset="0"/>
              </a:rPr>
              <a:t>Salzburg </a:t>
            </a:r>
            <a:r>
              <a:rPr lang="de-DE" baseline="30000" dirty="0" smtClean="0">
                <a:solidFill>
                  <a:schemeClr val="tx1"/>
                </a:solidFill>
                <a:latin typeface="Trebuchet MS" panose="020B0603020202020204" pitchFamily="34" charset="0"/>
              </a:rPr>
              <a:t>| Austria </a:t>
            </a:r>
            <a:r>
              <a:rPr lang="de-DE" baseline="30000" dirty="0">
                <a:solidFill>
                  <a:schemeClr val="tx1"/>
                </a:solidFill>
                <a:latin typeface="Trebuchet MS" panose="020B0603020202020204" pitchFamily="34" charset="0"/>
              </a:rPr>
              <a:t>| </a:t>
            </a:r>
            <a:r>
              <a:rPr lang="de-DE" baseline="30000" dirty="0" smtClean="0">
                <a:solidFill>
                  <a:schemeClr val="tx1"/>
                </a:solidFill>
                <a:latin typeface="Trebuchet MS" panose="020B0603020202020204" pitchFamily="34" charset="0"/>
              </a:rPr>
              <a:t>23-24 May 2022</a:t>
            </a:r>
            <a:endParaRPr lang="de-DE" baseline="30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111362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Exercise</a:t>
            </a:r>
            <a:r>
              <a:rPr lang="de-AT" dirty="0" smtClean="0"/>
              <a:t>: </a:t>
            </a:r>
            <a:r>
              <a:rPr lang="de-AT" dirty="0" err="1" smtClean="0"/>
              <a:t>define</a:t>
            </a:r>
            <a:r>
              <a:rPr lang="de-AT" dirty="0" smtClean="0"/>
              <a:t> a </a:t>
            </a:r>
            <a:r>
              <a:rPr lang="de-AT" dirty="0" err="1" smtClean="0"/>
              <a:t>communication</a:t>
            </a:r>
            <a:r>
              <a:rPr lang="de-AT" dirty="0" smtClean="0"/>
              <a:t> </a:t>
            </a:r>
            <a:r>
              <a:rPr lang="de-AT" dirty="0" err="1" smtClean="0"/>
              <a:t>objective</a:t>
            </a:r>
            <a:endParaRPr lang="de-AT" dirty="0"/>
          </a:p>
        </p:txBody>
      </p:sp>
      <p:sp>
        <p:nvSpPr>
          <p:cNvPr id="5" name="Inhaltsplatzhalter 4"/>
          <p:cNvSpPr>
            <a:spLocks noGrp="1"/>
          </p:cNvSpPr>
          <p:nvPr>
            <p:ph idx="1"/>
          </p:nvPr>
        </p:nvSpPr>
        <p:spPr>
          <a:xfrm>
            <a:off x="560852" y="1268760"/>
            <a:ext cx="6264356" cy="4525963"/>
          </a:xfrm>
        </p:spPr>
        <p:txBody>
          <a:bodyPr/>
          <a:lstStyle/>
          <a:p>
            <a:pPr marL="457200" indent="-457200">
              <a:lnSpc>
                <a:spcPct val="150000"/>
              </a:lnSpc>
              <a:spcBef>
                <a:spcPts val="1200"/>
              </a:spcBef>
              <a:buFont typeface="+mj-lt"/>
              <a:buAutoNum type="arabicPeriod"/>
            </a:pPr>
            <a:r>
              <a:rPr lang="de-AT" dirty="0" smtClean="0"/>
              <a:t>Select </a:t>
            </a:r>
            <a:r>
              <a:rPr lang="de-AT" dirty="0" err="1" smtClean="0"/>
              <a:t>one</a:t>
            </a:r>
            <a:r>
              <a:rPr lang="de-AT" dirty="0" smtClean="0"/>
              <a:t> of </a:t>
            </a:r>
            <a:r>
              <a:rPr lang="de-AT" dirty="0" err="1" smtClean="0"/>
              <a:t>your</a:t>
            </a:r>
            <a:r>
              <a:rPr lang="de-AT" dirty="0" smtClean="0"/>
              <a:t> </a:t>
            </a:r>
            <a:r>
              <a:rPr lang="de-AT" dirty="0" err="1" smtClean="0"/>
              <a:t>work</a:t>
            </a:r>
            <a:r>
              <a:rPr lang="de-AT" dirty="0" smtClean="0"/>
              <a:t> </a:t>
            </a:r>
            <a:r>
              <a:rPr lang="de-AT" dirty="0" err="1" smtClean="0"/>
              <a:t>packages</a:t>
            </a:r>
            <a:endParaRPr lang="de-AT" dirty="0" smtClean="0"/>
          </a:p>
          <a:p>
            <a:pPr marL="457200" indent="-457200">
              <a:lnSpc>
                <a:spcPct val="150000"/>
              </a:lnSpc>
              <a:spcBef>
                <a:spcPts val="1200"/>
              </a:spcBef>
              <a:buFont typeface="+mj-lt"/>
              <a:buAutoNum type="arabicPeriod"/>
            </a:pPr>
            <a:r>
              <a:rPr lang="en-GB" dirty="0" smtClean="0"/>
              <a:t>Identify the project </a:t>
            </a:r>
            <a:r>
              <a:rPr lang="en-GB" dirty="0"/>
              <a:t>specific objective </a:t>
            </a:r>
            <a:r>
              <a:rPr lang="en-GB" dirty="0" smtClean="0"/>
              <a:t>linked to this work package</a:t>
            </a:r>
          </a:p>
          <a:p>
            <a:pPr marL="457200" indent="-457200">
              <a:lnSpc>
                <a:spcPct val="150000"/>
              </a:lnSpc>
              <a:spcBef>
                <a:spcPts val="1200"/>
              </a:spcBef>
              <a:buFont typeface="+mj-lt"/>
              <a:buAutoNum type="arabicPeriod"/>
            </a:pPr>
            <a:r>
              <a:rPr lang="en-GB" dirty="0" smtClean="0"/>
              <a:t>Identify the relevant target audience</a:t>
            </a:r>
          </a:p>
          <a:p>
            <a:pPr marL="457200" indent="-457200">
              <a:lnSpc>
                <a:spcPct val="150000"/>
              </a:lnSpc>
              <a:spcBef>
                <a:spcPts val="1200"/>
              </a:spcBef>
              <a:buFont typeface="+mj-lt"/>
              <a:buAutoNum type="arabicPeriod"/>
            </a:pPr>
            <a:r>
              <a:rPr lang="de-AT" dirty="0" err="1" smtClean="0"/>
              <a:t>Draft</a:t>
            </a:r>
            <a:r>
              <a:rPr lang="de-AT" dirty="0" smtClean="0"/>
              <a:t> </a:t>
            </a:r>
            <a:r>
              <a:rPr lang="de-AT" dirty="0" err="1" smtClean="0"/>
              <a:t>one</a:t>
            </a:r>
            <a:r>
              <a:rPr lang="de-AT" dirty="0" smtClean="0"/>
              <a:t> (</a:t>
            </a:r>
            <a:r>
              <a:rPr lang="de-AT" dirty="0" err="1" smtClean="0"/>
              <a:t>or</a:t>
            </a:r>
            <a:r>
              <a:rPr lang="de-AT" dirty="0" smtClean="0"/>
              <a:t> </a:t>
            </a:r>
            <a:r>
              <a:rPr lang="de-AT" dirty="0" err="1" smtClean="0"/>
              <a:t>several</a:t>
            </a:r>
            <a:r>
              <a:rPr lang="de-AT" dirty="0" smtClean="0"/>
              <a:t>) SMART </a:t>
            </a:r>
            <a:r>
              <a:rPr lang="de-AT" dirty="0" err="1" smtClean="0"/>
              <a:t>communication</a:t>
            </a:r>
            <a:r>
              <a:rPr lang="de-AT" dirty="0" smtClean="0"/>
              <a:t> </a:t>
            </a:r>
            <a:r>
              <a:rPr lang="de-AT" dirty="0" err="1" smtClean="0"/>
              <a:t>objectives</a:t>
            </a:r>
            <a:r>
              <a:rPr lang="de-AT" dirty="0" smtClean="0"/>
              <a:t>:</a:t>
            </a:r>
          </a:p>
          <a:p>
            <a:pPr marL="457200" lvl="1" indent="0">
              <a:lnSpc>
                <a:spcPct val="150000"/>
              </a:lnSpc>
              <a:spcBef>
                <a:spcPts val="0"/>
              </a:spcBef>
              <a:buNone/>
            </a:pPr>
            <a:r>
              <a:rPr lang="de-AT" dirty="0" err="1" smtClean="0"/>
              <a:t>changing</a:t>
            </a:r>
            <a:r>
              <a:rPr lang="de-AT" dirty="0" smtClean="0"/>
              <a:t> </a:t>
            </a:r>
            <a:r>
              <a:rPr lang="de-AT" dirty="0" err="1" smtClean="0"/>
              <a:t>behaviour</a:t>
            </a:r>
            <a:r>
              <a:rPr lang="de-AT" dirty="0" smtClean="0"/>
              <a:t>, </a:t>
            </a:r>
            <a:r>
              <a:rPr lang="de-AT" dirty="0" err="1" smtClean="0"/>
              <a:t>influencing</a:t>
            </a:r>
            <a:r>
              <a:rPr lang="de-AT" dirty="0" smtClean="0"/>
              <a:t> </a:t>
            </a:r>
            <a:r>
              <a:rPr lang="de-AT" dirty="0" err="1" smtClean="0"/>
              <a:t>attitude</a:t>
            </a:r>
            <a:r>
              <a:rPr lang="de-AT" dirty="0" smtClean="0"/>
              <a:t>,</a:t>
            </a:r>
            <a:br>
              <a:rPr lang="de-AT" dirty="0" smtClean="0"/>
            </a:br>
            <a:r>
              <a:rPr lang="de-AT" dirty="0" err="1" smtClean="0"/>
              <a:t>increasing</a:t>
            </a:r>
            <a:r>
              <a:rPr lang="de-AT" dirty="0" smtClean="0"/>
              <a:t> </a:t>
            </a:r>
            <a:r>
              <a:rPr lang="de-AT" dirty="0" err="1" smtClean="0"/>
              <a:t>knowledge</a:t>
            </a:r>
            <a:r>
              <a:rPr lang="de-AT" dirty="0" smtClean="0"/>
              <a:t> </a:t>
            </a:r>
            <a:r>
              <a:rPr lang="de-AT" dirty="0" err="1" smtClean="0"/>
              <a:t>or</a:t>
            </a:r>
            <a:r>
              <a:rPr lang="de-AT" dirty="0" smtClean="0"/>
              <a:t> </a:t>
            </a:r>
            <a:r>
              <a:rPr lang="de-AT" dirty="0" err="1" smtClean="0"/>
              <a:t>raising</a:t>
            </a:r>
            <a:r>
              <a:rPr lang="de-AT" dirty="0" smtClean="0"/>
              <a:t> </a:t>
            </a:r>
            <a:r>
              <a:rPr lang="de-AT" dirty="0" err="1" smtClean="0"/>
              <a:t>awareness</a:t>
            </a:r>
            <a:endParaRPr lang="en-GB" dirty="0"/>
          </a:p>
        </p:txBody>
      </p:sp>
      <p:grpSp>
        <p:nvGrpSpPr>
          <p:cNvPr id="6" name="Gruppieren 5"/>
          <p:cNvGrpSpPr/>
          <p:nvPr/>
        </p:nvGrpSpPr>
        <p:grpSpPr>
          <a:xfrm>
            <a:off x="6724063" y="1484784"/>
            <a:ext cx="2837449" cy="4536008"/>
            <a:chOff x="454725" y="2514600"/>
            <a:chExt cx="2136075" cy="341477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530"/>
            <a:stretch/>
          </p:blipFill>
          <p:spPr bwMode="auto">
            <a:xfrm>
              <a:off x="495300" y="2514600"/>
              <a:ext cx="2095500" cy="73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181"/>
            <a:stretch/>
          </p:blipFill>
          <p:spPr bwMode="auto">
            <a:xfrm>
              <a:off x="454725" y="5110350"/>
              <a:ext cx="2095500" cy="81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154" b="60744"/>
            <a:stretch/>
          </p:blipFill>
          <p:spPr bwMode="auto">
            <a:xfrm>
              <a:off x="495300" y="3252849"/>
              <a:ext cx="2095500" cy="62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700" b="41960"/>
            <a:stretch/>
          </p:blipFill>
          <p:spPr bwMode="auto">
            <a:xfrm>
              <a:off x="486394" y="3862450"/>
              <a:ext cx="2095500" cy="6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31" b="24165"/>
            <a:stretch/>
          </p:blipFill>
          <p:spPr bwMode="auto">
            <a:xfrm>
              <a:off x="492332" y="4500750"/>
              <a:ext cx="2095500" cy="62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4981633"/>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endParaRPr lang="de-AT" dirty="0"/>
          </a:p>
        </p:txBody>
      </p:sp>
      <p:sp>
        <p:nvSpPr>
          <p:cNvPr id="3" name="Inhaltsplatzhalter 2"/>
          <p:cNvSpPr>
            <a:spLocks noGrp="1"/>
          </p:cNvSpPr>
          <p:nvPr>
            <p:ph idx="1"/>
          </p:nvPr>
        </p:nvSpPr>
        <p:spPr>
          <a:xfrm>
            <a:off x="560852" y="1268760"/>
            <a:ext cx="8712628" cy="4464496"/>
          </a:xfrm>
        </p:spPr>
        <p:txBody>
          <a:bodyPr>
            <a:normAutofit/>
          </a:bodyPr>
          <a:lstStyle/>
          <a:p>
            <a:pPr marL="0" indent="0">
              <a:buNone/>
            </a:pPr>
            <a:endParaRPr lang="de-AT" sz="4400" dirty="0" smtClean="0"/>
          </a:p>
          <a:p>
            <a:pPr marL="0" indent="0">
              <a:buNone/>
            </a:pPr>
            <a:endParaRPr lang="de-AT" sz="4400" dirty="0"/>
          </a:p>
          <a:p>
            <a:pPr marL="0" indent="0" algn="ctr">
              <a:buNone/>
            </a:pPr>
            <a:r>
              <a:rPr lang="de-AT" sz="4400" dirty="0" err="1" smtClean="0"/>
              <a:t>Thank</a:t>
            </a:r>
            <a:r>
              <a:rPr lang="de-AT" sz="4400" dirty="0" smtClean="0"/>
              <a:t> </a:t>
            </a:r>
            <a:r>
              <a:rPr lang="de-AT" sz="4400" dirty="0" err="1" smtClean="0"/>
              <a:t>you</a:t>
            </a:r>
            <a:r>
              <a:rPr lang="de-AT" sz="4400" dirty="0" smtClean="0"/>
              <a:t> </a:t>
            </a:r>
            <a:r>
              <a:rPr lang="de-AT" sz="4400" dirty="0" err="1" smtClean="0"/>
              <a:t>for</a:t>
            </a:r>
            <a:r>
              <a:rPr lang="de-AT" sz="4400" dirty="0" smtClean="0"/>
              <a:t> </a:t>
            </a:r>
            <a:r>
              <a:rPr lang="de-AT" sz="4400" dirty="0" err="1" smtClean="0"/>
              <a:t>listening</a:t>
            </a:r>
            <a:r>
              <a:rPr lang="de-AT" sz="4400" dirty="0" smtClean="0"/>
              <a:t>!</a:t>
            </a:r>
            <a:endParaRPr lang="de-AT" sz="4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6" y="5079055"/>
            <a:ext cx="9906000" cy="2382393"/>
          </a:xfrm>
          <a:prstGeom prst="rect">
            <a:avLst/>
          </a:prstGeom>
        </p:spPr>
      </p:pic>
    </p:spTree>
    <p:extLst>
      <p:ext uri="{BB962C8B-B14F-4D97-AF65-F5344CB8AC3E}">
        <p14:creationId xmlns:p14="http://schemas.microsoft.com/office/powerpoint/2010/main" val="160618669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 </a:t>
            </a:r>
            <a:r>
              <a:rPr lang="de-AT" dirty="0" err="1" smtClean="0"/>
              <a:t>the</a:t>
            </a:r>
            <a:r>
              <a:rPr lang="de-AT" dirty="0" smtClean="0"/>
              <a:t> </a:t>
            </a:r>
            <a:r>
              <a:rPr lang="de-AT" dirty="0" err="1" smtClean="0"/>
              <a:t>application</a:t>
            </a:r>
            <a:r>
              <a:rPr lang="de-AT" dirty="0" smtClean="0"/>
              <a:t> form</a:t>
            </a:r>
            <a:endParaRPr lang="de-AT" dirty="0"/>
          </a:p>
        </p:txBody>
      </p:sp>
      <p:sp>
        <p:nvSpPr>
          <p:cNvPr id="3" name="Inhaltsplatzhalter 2"/>
          <p:cNvSpPr>
            <a:spLocks noGrp="1"/>
          </p:cNvSpPr>
          <p:nvPr>
            <p:ph idx="1"/>
          </p:nvPr>
        </p:nvSpPr>
        <p:spPr/>
        <p:txBody>
          <a:bodyPr>
            <a:normAutofit fontScale="92500" lnSpcReduction="10000"/>
          </a:bodyPr>
          <a:lstStyle/>
          <a:p>
            <a:pPr marL="0" indent="0">
              <a:lnSpc>
                <a:spcPct val="150000"/>
              </a:lnSpc>
              <a:buNone/>
            </a:pPr>
            <a:r>
              <a:rPr lang="en-GB" sz="2400" b="1" dirty="0" smtClean="0"/>
              <a:t>C.4 </a:t>
            </a:r>
            <a:r>
              <a:rPr lang="en-GB" sz="2400" b="1" dirty="0"/>
              <a:t>Project work </a:t>
            </a:r>
            <a:r>
              <a:rPr lang="en-GB" sz="2400" b="1" dirty="0" smtClean="0"/>
              <a:t>plan</a:t>
            </a:r>
            <a:endParaRPr lang="de-AT" sz="1400" b="1" dirty="0"/>
          </a:p>
          <a:p>
            <a:pPr>
              <a:lnSpc>
                <a:spcPct val="150000"/>
              </a:lnSpc>
            </a:pPr>
            <a:r>
              <a:rPr lang="de-AT" sz="2400" dirty="0" smtClean="0"/>
              <a:t>Communication </a:t>
            </a:r>
            <a:r>
              <a:rPr lang="de-AT" sz="2400" dirty="0" err="1" smtClean="0"/>
              <a:t>objectives</a:t>
            </a:r>
            <a:endParaRPr lang="de-AT" sz="2400" dirty="0" smtClean="0"/>
          </a:p>
          <a:p>
            <a:pPr>
              <a:lnSpc>
                <a:spcPct val="150000"/>
              </a:lnSpc>
            </a:pPr>
            <a:r>
              <a:rPr lang="de-AT" sz="2400" dirty="0" smtClean="0"/>
              <a:t>Target </a:t>
            </a:r>
            <a:r>
              <a:rPr lang="de-AT" sz="2400" dirty="0" err="1" smtClean="0"/>
              <a:t>audiences</a:t>
            </a:r>
            <a:endParaRPr lang="de-AT" sz="2400" dirty="0" smtClean="0"/>
          </a:p>
          <a:p>
            <a:pPr>
              <a:lnSpc>
                <a:spcPct val="150000"/>
              </a:lnSpc>
            </a:pPr>
            <a:r>
              <a:rPr lang="de-AT" sz="2400" dirty="0" err="1" smtClean="0"/>
              <a:t>Activities</a:t>
            </a:r>
            <a:r>
              <a:rPr lang="de-AT" sz="2400" dirty="0" smtClean="0"/>
              <a:t> (+ </a:t>
            </a:r>
            <a:r>
              <a:rPr lang="de-AT" sz="2400" dirty="0" err="1" smtClean="0"/>
              <a:t>Deliverables</a:t>
            </a:r>
            <a:r>
              <a:rPr lang="de-AT" sz="2400" dirty="0" smtClean="0"/>
              <a:t>)</a:t>
            </a:r>
          </a:p>
          <a:p>
            <a:pPr>
              <a:lnSpc>
                <a:spcPct val="150000"/>
              </a:lnSpc>
            </a:pPr>
            <a:endParaRPr lang="de-AT" sz="2400" dirty="0" smtClean="0"/>
          </a:p>
          <a:p>
            <a:pPr marL="0" indent="0">
              <a:lnSpc>
                <a:spcPct val="150000"/>
              </a:lnSpc>
              <a:buNone/>
            </a:pPr>
            <a:r>
              <a:rPr lang="en-GB" sz="2400" b="1" dirty="0"/>
              <a:t>C.7 Project </a:t>
            </a:r>
            <a:r>
              <a:rPr lang="en-GB" sz="2400" b="1" dirty="0" smtClean="0"/>
              <a:t>management</a:t>
            </a:r>
          </a:p>
          <a:p>
            <a:pPr>
              <a:lnSpc>
                <a:spcPct val="150000"/>
              </a:lnSpc>
            </a:pPr>
            <a:r>
              <a:rPr lang="de-AT" sz="2400" dirty="0" err="1" smtClean="0"/>
              <a:t>Coordination</a:t>
            </a:r>
            <a:endParaRPr lang="de-AT" sz="2400" dirty="0" smtClean="0"/>
          </a:p>
          <a:p>
            <a:pPr>
              <a:lnSpc>
                <a:spcPct val="150000"/>
              </a:lnSpc>
            </a:pPr>
            <a:r>
              <a:rPr lang="de-AT" sz="2400" dirty="0" smtClean="0"/>
              <a:t>Project </a:t>
            </a:r>
            <a:r>
              <a:rPr lang="de-AT" sz="2400" dirty="0" err="1" smtClean="0"/>
              <a:t>results</a:t>
            </a:r>
            <a:r>
              <a:rPr lang="de-AT" sz="2400" dirty="0" smtClean="0"/>
              <a:t> </a:t>
            </a:r>
            <a:r>
              <a:rPr lang="de-AT" sz="2400" dirty="0" err="1" smtClean="0"/>
              <a:t>transfer</a:t>
            </a:r>
            <a:endParaRPr lang="en-GB" sz="2400" dirty="0"/>
          </a:p>
          <a:p>
            <a:pPr marL="0" indent="0">
              <a:lnSpc>
                <a:spcPct val="150000"/>
              </a:lnSpc>
              <a:buNone/>
            </a:pPr>
            <a:endParaRPr lang="de-AT" sz="2400" dirty="0" smtClean="0"/>
          </a:p>
        </p:txBody>
      </p:sp>
    </p:spTree>
    <p:extLst>
      <p:ext uri="{BB962C8B-B14F-4D97-AF65-F5344CB8AC3E}">
        <p14:creationId xmlns:p14="http://schemas.microsoft.com/office/powerpoint/2010/main" val="424745452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latin typeface="Arial" panose="020B0604020202020204" pitchFamily="34" charset="0"/>
              </a:rPr>
              <a:t>Communication strategy</a:t>
            </a:r>
            <a:endParaRPr lang="de-AT" dirty="0"/>
          </a:p>
        </p:txBody>
      </p:sp>
      <p:graphicFrame>
        <p:nvGraphicFramePr>
          <p:cNvPr id="5" name="Inhaltsplatzhalter 4"/>
          <p:cNvGraphicFramePr>
            <a:graphicFrameLocks noGrp="1"/>
          </p:cNvGraphicFramePr>
          <p:nvPr>
            <p:ph idx="1"/>
            <p:extLst/>
          </p:nvPr>
        </p:nvGraphicFramePr>
        <p:xfrm>
          <a:off x="560512" y="1628800"/>
          <a:ext cx="49685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6537176" y="5229200"/>
            <a:ext cx="2317508" cy="1077218"/>
          </a:xfrm>
          <a:prstGeom prst="rect">
            <a:avLst/>
          </a:prstGeom>
          <a:noFill/>
        </p:spPr>
        <p:txBody>
          <a:bodyPr wrap="square" rtlCol="0">
            <a:spAutoFit/>
          </a:bodyPr>
          <a:lstStyle/>
          <a:p>
            <a:r>
              <a:rPr lang="de-AT" sz="3200" dirty="0" smtClean="0"/>
              <a:t>+ </a:t>
            </a:r>
            <a:r>
              <a:rPr lang="de-AT" sz="3200" dirty="0" err="1" smtClean="0"/>
              <a:t>timeline</a:t>
            </a:r>
            <a:endParaRPr lang="de-AT" sz="3200" dirty="0" smtClean="0"/>
          </a:p>
          <a:p>
            <a:r>
              <a:rPr lang="de-AT" sz="3200" dirty="0" smtClean="0"/>
              <a:t>+ </a:t>
            </a:r>
            <a:r>
              <a:rPr lang="de-AT" sz="3200" dirty="0" err="1" smtClean="0"/>
              <a:t>budget</a:t>
            </a:r>
            <a:endParaRPr lang="en-GB" sz="3200" dirty="0"/>
          </a:p>
        </p:txBody>
      </p:sp>
    </p:spTree>
    <p:extLst>
      <p:ext uri="{BB962C8B-B14F-4D97-AF65-F5344CB8AC3E}">
        <p14:creationId xmlns:p14="http://schemas.microsoft.com/office/powerpoint/2010/main" val="165366127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smtClean="0"/>
              <a:t>Communication </a:t>
            </a:r>
            <a:r>
              <a:rPr lang="de-AT" dirty="0" err="1" smtClean="0"/>
              <a:t>objectives</a:t>
            </a:r>
            <a:endParaRPr lang="de-AT" dirty="0"/>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3777266289"/>
              </p:ext>
            </p:extLst>
          </p:nvPr>
        </p:nvGraphicFramePr>
        <p:xfrm>
          <a:off x="2347800" y="1340768"/>
          <a:ext cx="518423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598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latin typeface="Arial" panose="020B0604020202020204" pitchFamily="34" charset="0"/>
              </a:rPr>
              <a:t>Communication objectives</a:t>
            </a:r>
            <a:endParaRPr lang="de-AT" dirty="0"/>
          </a:p>
        </p:txBody>
      </p:sp>
      <p:grpSp>
        <p:nvGrpSpPr>
          <p:cNvPr id="4" name="Gruppieren 3"/>
          <p:cNvGrpSpPr/>
          <p:nvPr/>
        </p:nvGrpSpPr>
        <p:grpSpPr>
          <a:xfrm>
            <a:off x="848544" y="1412776"/>
            <a:ext cx="3024336" cy="4834769"/>
            <a:chOff x="454725" y="2514600"/>
            <a:chExt cx="2136075" cy="341477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530"/>
            <a:stretch/>
          </p:blipFill>
          <p:spPr bwMode="auto">
            <a:xfrm>
              <a:off x="495300" y="2514600"/>
              <a:ext cx="2095500" cy="73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181"/>
            <a:stretch/>
          </p:blipFill>
          <p:spPr bwMode="auto">
            <a:xfrm>
              <a:off x="454725" y="5110350"/>
              <a:ext cx="2095500" cy="81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154" b="60744"/>
            <a:stretch/>
          </p:blipFill>
          <p:spPr bwMode="auto">
            <a:xfrm>
              <a:off x="495300" y="3252849"/>
              <a:ext cx="2095500" cy="62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700" b="41960"/>
            <a:stretch/>
          </p:blipFill>
          <p:spPr bwMode="auto">
            <a:xfrm>
              <a:off x="486394" y="3862450"/>
              <a:ext cx="2095500" cy="6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31" b="24165"/>
            <a:stretch/>
          </p:blipFill>
          <p:spPr bwMode="auto">
            <a:xfrm>
              <a:off x="492332" y="4500750"/>
              <a:ext cx="2095500" cy="62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Content Placeholder 2"/>
          <p:cNvSpPr txBox="1">
            <a:spLocks/>
          </p:cNvSpPr>
          <p:nvPr/>
        </p:nvSpPr>
        <p:spPr>
          <a:xfrm>
            <a:off x="3944888" y="1772816"/>
            <a:ext cx="4968552"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70000"/>
              </a:lnSpc>
              <a:buFont typeface="Arial"/>
              <a:buNone/>
            </a:pPr>
            <a:endParaRPr lang="en-GB" sz="1600" dirty="0"/>
          </a:p>
          <a:p>
            <a:pPr marL="0" indent="0" algn="ctr">
              <a:lnSpc>
                <a:spcPct val="170000"/>
              </a:lnSpc>
              <a:buFont typeface="Arial"/>
              <a:buNone/>
            </a:pPr>
            <a:endParaRPr lang="en-GB" sz="400" dirty="0"/>
          </a:p>
          <a:p>
            <a:pPr marL="0" indent="0">
              <a:lnSpc>
                <a:spcPct val="170000"/>
              </a:lnSpc>
              <a:buFont typeface="Arial"/>
              <a:buNone/>
            </a:pPr>
            <a:endParaRPr lang="en-GB" sz="1600" dirty="0"/>
          </a:p>
        </p:txBody>
      </p:sp>
    </p:spTree>
    <p:extLst>
      <p:ext uri="{BB962C8B-B14F-4D97-AF65-F5344CB8AC3E}">
        <p14:creationId xmlns:p14="http://schemas.microsoft.com/office/powerpoint/2010/main" val="33275637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latin typeface="Arial" panose="020B0604020202020204" pitchFamily="34" charset="0"/>
              </a:rPr>
              <a:t>Communication objectives</a:t>
            </a:r>
            <a:endParaRPr lang="de-AT" dirty="0"/>
          </a:p>
        </p:txBody>
      </p:sp>
      <p:grpSp>
        <p:nvGrpSpPr>
          <p:cNvPr id="4" name="Gruppieren 3"/>
          <p:cNvGrpSpPr/>
          <p:nvPr/>
        </p:nvGrpSpPr>
        <p:grpSpPr>
          <a:xfrm>
            <a:off x="704528" y="1700808"/>
            <a:ext cx="2520280" cy="4028974"/>
            <a:chOff x="454725" y="2514600"/>
            <a:chExt cx="2136075" cy="341477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530"/>
            <a:stretch/>
          </p:blipFill>
          <p:spPr bwMode="auto">
            <a:xfrm>
              <a:off x="495300" y="2514600"/>
              <a:ext cx="2095500" cy="73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181"/>
            <a:stretch/>
          </p:blipFill>
          <p:spPr bwMode="auto">
            <a:xfrm>
              <a:off x="454725" y="5110350"/>
              <a:ext cx="2095500" cy="81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154" b="60744"/>
            <a:stretch/>
          </p:blipFill>
          <p:spPr bwMode="auto">
            <a:xfrm>
              <a:off x="495300" y="3252849"/>
              <a:ext cx="2095500" cy="62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700" b="41960"/>
            <a:stretch/>
          </p:blipFill>
          <p:spPr bwMode="auto">
            <a:xfrm>
              <a:off x="486394" y="3862450"/>
              <a:ext cx="2095500" cy="6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31" b="24165"/>
            <a:stretch/>
          </p:blipFill>
          <p:spPr bwMode="auto">
            <a:xfrm>
              <a:off x="492332" y="4500750"/>
              <a:ext cx="2095500" cy="62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Content Placeholder 2"/>
          <p:cNvSpPr txBox="1">
            <a:spLocks/>
          </p:cNvSpPr>
          <p:nvPr/>
        </p:nvSpPr>
        <p:spPr>
          <a:xfrm>
            <a:off x="3944888" y="1772816"/>
            <a:ext cx="496855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70000"/>
              </a:lnSpc>
              <a:buNone/>
            </a:pPr>
            <a:r>
              <a:rPr lang="en-GB" sz="1800" dirty="0"/>
              <a:t>E.g. </a:t>
            </a:r>
            <a:r>
              <a:rPr lang="en-GB" sz="1800" dirty="0" smtClean="0"/>
              <a:t>Changing behaviour by convincing</a:t>
            </a:r>
          </a:p>
          <a:p>
            <a:pPr marL="0" indent="0">
              <a:lnSpc>
                <a:spcPct val="170000"/>
              </a:lnSpc>
              <a:buNone/>
            </a:pPr>
            <a:r>
              <a:rPr lang="en-GB" sz="1800" b="1" dirty="0" smtClean="0">
                <a:solidFill>
                  <a:schemeClr val="bg2">
                    <a:lumMod val="75000"/>
                  </a:schemeClr>
                </a:solidFill>
              </a:rPr>
              <a:t>at </a:t>
            </a:r>
            <a:r>
              <a:rPr lang="en-GB" sz="1800" b="1" dirty="0">
                <a:solidFill>
                  <a:schemeClr val="bg2">
                    <a:lumMod val="75000"/>
                  </a:schemeClr>
                </a:solidFill>
              </a:rPr>
              <a:t>least </a:t>
            </a:r>
            <a:r>
              <a:rPr lang="en-GB" sz="1800" b="1" dirty="0" smtClean="0">
                <a:solidFill>
                  <a:schemeClr val="bg2">
                    <a:lumMod val="75000"/>
                  </a:schemeClr>
                </a:solidFill>
              </a:rPr>
              <a:t>two </a:t>
            </a:r>
            <a:r>
              <a:rPr lang="en-GB" sz="1800" b="1" dirty="0">
                <a:solidFill>
                  <a:schemeClr val="bg2">
                    <a:lumMod val="75000"/>
                  </a:schemeClr>
                </a:solidFill>
              </a:rPr>
              <a:t>administrations per Alpine Space </a:t>
            </a:r>
            <a:r>
              <a:rPr lang="en-GB" sz="1800" b="1" dirty="0" smtClean="0">
                <a:solidFill>
                  <a:schemeClr val="bg2">
                    <a:lumMod val="75000"/>
                  </a:schemeClr>
                </a:solidFill>
              </a:rPr>
              <a:t>country</a:t>
            </a:r>
            <a:endParaRPr lang="en-GB" sz="1800" dirty="0"/>
          </a:p>
          <a:p>
            <a:pPr marL="0" indent="0">
              <a:lnSpc>
                <a:spcPct val="170000"/>
              </a:lnSpc>
              <a:buNone/>
            </a:pPr>
            <a:r>
              <a:rPr lang="en-GB" sz="1800" b="1" dirty="0" smtClean="0">
                <a:solidFill>
                  <a:srgbClr val="92D050"/>
                </a:solidFill>
              </a:rPr>
              <a:t>to implement </a:t>
            </a:r>
            <a:r>
              <a:rPr lang="en-GB" sz="1800" b="1" dirty="0" smtClean="0">
                <a:solidFill>
                  <a:srgbClr val="D79717"/>
                </a:solidFill>
              </a:rPr>
              <a:t>the </a:t>
            </a:r>
            <a:r>
              <a:rPr lang="en-GB" sz="1800" b="1" dirty="0">
                <a:solidFill>
                  <a:srgbClr val="D79717"/>
                </a:solidFill>
              </a:rPr>
              <a:t>model for integration of migrants developed by the </a:t>
            </a:r>
            <a:r>
              <a:rPr lang="en-GB" sz="1800" b="1" dirty="0" smtClean="0">
                <a:solidFill>
                  <a:srgbClr val="D79717"/>
                </a:solidFill>
              </a:rPr>
              <a:t>project</a:t>
            </a:r>
            <a:endParaRPr lang="en-GB" sz="1800" dirty="0"/>
          </a:p>
          <a:p>
            <a:pPr marL="0" indent="0">
              <a:lnSpc>
                <a:spcPct val="170000"/>
              </a:lnSpc>
              <a:buNone/>
            </a:pPr>
            <a:r>
              <a:rPr lang="en-GB" sz="1800" b="1" dirty="0" smtClean="0">
                <a:solidFill>
                  <a:srgbClr val="7030A0"/>
                </a:solidFill>
              </a:rPr>
              <a:t>in </a:t>
            </a:r>
            <a:r>
              <a:rPr lang="en-GB" sz="1800" b="1" dirty="0">
                <a:solidFill>
                  <a:srgbClr val="7030A0"/>
                </a:solidFill>
              </a:rPr>
              <a:t>two</a:t>
            </a:r>
            <a:r>
              <a:rPr lang="en-GB" sz="1800" b="1" dirty="0" smtClean="0">
                <a:solidFill>
                  <a:srgbClr val="7030A0"/>
                </a:solidFill>
              </a:rPr>
              <a:t> towns</a:t>
            </a:r>
          </a:p>
          <a:p>
            <a:pPr marL="0" indent="0">
              <a:lnSpc>
                <a:spcPct val="170000"/>
              </a:lnSpc>
              <a:buNone/>
            </a:pPr>
            <a:r>
              <a:rPr lang="en-GB" sz="1800" b="1" dirty="0" smtClean="0">
                <a:solidFill>
                  <a:schemeClr val="accent5">
                    <a:lumMod val="60000"/>
                    <a:lumOff val="40000"/>
                  </a:schemeClr>
                </a:solidFill>
              </a:rPr>
              <a:t>by </a:t>
            </a:r>
            <a:r>
              <a:rPr lang="en-GB" sz="1800" b="1" dirty="0">
                <a:solidFill>
                  <a:schemeClr val="accent5">
                    <a:lumMod val="60000"/>
                    <a:lumOff val="40000"/>
                  </a:schemeClr>
                </a:solidFill>
              </a:rPr>
              <a:t>the end of the project</a:t>
            </a:r>
            <a:r>
              <a:rPr lang="en-GB" sz="1800" dirty="0"/>
              <a:t>. </a:t>
            </a:r>
          </a:p>
          <a:p>
            <a:pPr marL="0" indent="0" algn="ctr">
              <a:lnSpc>
                <a:spcPct val="170000"/>
              </a:lnSpc>
              <a:buFont typeface="Arial"/>
              <a:buNone/>
            </a:pPr>
            <a:endParaRPr lang="en-GB" sz="1800" dirty="0"/>
          </a:p>
          <a:p>
            <a:pPr marL="0" indent="0" algn="ctr">
              <a:lnSpc>
                <a:spcPct val="170000"/>
              </a:lnSpc>
              <a:buFont typeface="Arial"/>
              <a:buNone/>
            </a:pPr>
            <a:endParaRPr lang="en-GB" sz="500" dirty="0"/>
          </a:p>
          <a:p>
            <a:pPr marL="0" indent="0">
              <a:lnSpc>
                <a:spcPct val="170000"/>
              </a:lnSpc>
              <a:buFont typeface="Arial"/>
              <a:buNone/>
            </a:pPr>
            <a:endParaRPr lang="en-GB" sz="1800" dirty="0"/>
          </a:p>
        </p:txBody>
      </p:sp>
    </p:spTree>
    <p:extLst>
      <p:ext uri="{BB962C8B-B14F-4D97-AF65-F5344CB8AC3E}">
        <p14:creationId xmlns:p14="http://schemas.microsoft.com/office/powerpoint/2010/main" val="3253839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latin typeface="Arial" panose="020B0604020202020204" pitchFamily="34" charset="0"/>
              </a:rPr>
              <a:t>Communication strategy</a:t>
            </a:r>
            <a:endParaRPr lang="de-AT" dirty="0"/>
          </a:p>
        </p:txBody>
      </p:sp>
      <p:graphicFrame>
        <p:nvGraphicFramePr>
          <p:cNvPr id="5" name="Inhaltsplatzhalter 4"/>
          <p:cNvGraphicFramePr>
            <a:graphicFrameLocks noGrp="1"/>
          </p:cNvGraphicFramePr>
          <p:nvPr>
            <p:ph idx="1"/>
            <p:extLst/>
          </p:nvPr>
        </p:nvGraphicFramePr>
        <p:xfrm>
          <a:off x="560512" y="1628800"/>
          <a:ext cx="49685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6537176" y="5229200"/>
            <a:ext cx="2317508" cy="1077218"/>
          </a:xfrm>
          <a:prstGeom prst="rect">
            <a:avLst/>
          </a:prstGeom>
          <a:noFill/>
        </p:spPr>
        <p:txBody>
          <a:bodyPr wrap="square" rtlCol="0">
            <a:spAutoFit/>
          </a:bodyPr>
          <a:lstStyle/>
          <a:p>
            <a:r>
              <a:rPr lang="de-AT" sz="3200" dirty="0" smtClean="0"/>
              <a:t>+ </a:t>
            </a:r>
            <a:r>
              <a:rPr lang="de-AT" sz="3200" dirty="0" err="1" smtClean="0"/>
              <a:t>timeline</a:t>
            </a:r>
            <a:endParaRPr lang="de-AT" sz="3200" dirty="0" smtClean="0"/>
          </a:p>
          <a:p>
            <a:r>
              <a:rPr lang="de-AT" sz="3200" dirty="0" smtClean="0"/>
              <a:t>+ </a:t>
            </a:r>
            <a:r>
              <a:rPr lang="de-AT" sz="3200" dirty="0" err="1" smtClean="0"/>
              <a:t>budget</a:t>
            </a:r>
            <a:endParaRPr lang="en-GB" sz="3200" dirty="0"/>
          </a:p>
        </p:txBody>
      </p:sp>
    </p:spTree>
    <p:extLst>
      <p:ext uri="{BB962C8B-B14F-4D97-AF65-F5344CB8AC3E}">
        <p14:creationId xmlns:p14="http://schemas.microsoft.com/office/powerpoint/2010/main" val="272117949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Branding and visibility requirements</a:t>
            </a:r>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47781346"/>
              </p:ext>
            </p:extLst>
          </p:nvPr>
        </p:nvGraphicFramePr>
        <p:xfrm>
          <a:off x="560852" y="980728"/>
          <a:ext cx="871262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p:cNvSpPr/>
          <p:nvPr/>
        </p:nvSpPr>
        <p:spPr>
          <a:xfrm>
            <a:off x="776536" y="5843296"/>
            <a:ext cx="5453737" cy="538032"/>
          </a:xfrm>
          <a:prstGeom prst="rect">
            <a:avLst/>
          </a:prstGeom>
        </p:spPr>
        <p:txBody>
          <a:bodyPr wrap="none">
            <a:spAutoFit/>
          </a:bodyPr>
          <a:lstStyle/>
          <a:p>
            <a:pPr marL="57150" indent="0">
              <a:lnSpc>
                <a:spcPct val="150000"/>
              </a:lnSpc>
              <a:buNone/>
            </a:pPr>
            <a:r>
              <a:rPr lang="en-GB" sz="2200" b="1" dirty="0"/>
              <a:t>Financial consequences: up to 3% ERDF</a:t>
            </a:r>
            <a:endParaRPr lang="de-AT" sz="2200" b="1" dirty="0"/>
          </a:p>
        </p:txBody>
      </p:sp>
    </p:spTree>
    <p:extLst>
      <p:ext uri="{BB962C8B-B14F-4D97-AF65-F5344CB8AC3E}">
        <p14:creationId xmlns:p14="http://schemas.microsoft.com/office/powerpoint/2010/main" val="347597443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Tips</a:t>
            </a:r>
            <a:endParaRPr lang="de-AT" dirty="0"/>
          </a:p>
        </p:txBody>
      </p:sp>
      <p:sp>
        <p:nvSpPr>
          <p:cNvPr id="3" name="Inhaltsplatzhalter 2"/>
          <p:cNvSpPr>
            <a:spLocks noGrp="1"/>
          </p:cNvSpPr>
          <p:nvPr>
            <p:ph idx="1"/>
          </p:nvPr>
        </p:nvSpPr>
        <p:spPr/>
        <p:txBody>
          <a:bodyPr>
            <a:normAutofit/>
          </a:bodyPr>
          <a:lstStyle/>
          <a:p>
            <a:pPr>
              <a:lnSpc>
                <a:spcPct val="150000"/>
              </a:lnSpc>
              <a:buFont typeface="Wingdings" panose="05000000000000000000" pitchFamily="2" charset="2"/>
              <a:buChar char="ü"/>
            </a:pPr>
            <a:r>
              <a:rPr lang="de-AT" sz="2400" dirty="0" smtClean="0"/>
              <a:t>Communication </a:t>
            </a:r>
            <a:r>
              <a:rPr lang="de-AT" sz="2400" dirty="0" err="1" smtClean="0"/>
              <a:t>is</a:t>
            </a:r>
            <a:r>
              <a:rPr lang="de-AT" sz="2400" dirty="0" smtClean="0"/>
              <a:t> </a:t>
            </a:r>
            <a:r>
              <a:rPr lang="de-AT" sz="2400" dirty="0" err="1" smtClean="0"/>
              <a:t>part</a:t>
            </a:r>
            <a:r>
              <a:rPr lang="de-AT" sz="2400" dirty="0" smtClean="0"/>
              <a:t> of </a:t>
            </a:r>
            <a:r>
              <a:rPr lang="de-AT" sz="2400" dirty="0" err="1" smtClean="0"/>
              <a:t>your</a:t>
            </a:r>
            <a:r>
              <a:rPr lang="de-AT" sz="2400" dirty="0" smtClean="0"/>
              <a:t> </a:t>
            </a:r>
            <a:r>
              <a:rPr lang="de-AT" sz="2400" dirty="0" err="1" smtClean="0"/>
              <a:t>project</a:t>
            </a:r>
            <a:endParaRPr lang="de-AT" sz="2400" dirty="0" smtClean="0"/>
          </a:p>
          <a:p>
            <a:pPr>
              <a:lnSpc>
                <a:spcPct val="150000"/>
              </a:lnSpc>
              <a:buFont typeface="Wingdings" panose="05000000000000000000" pitchFamily="2" charset="2"/>
              <a:buChar char="ü"/>
            </a:pPr>
            <a:r>
              <a:rPr lang="de-AT" sz="2400" dirty="0" err="1" smtClean="0"/>
              <a:t>Define</a:t>
            </a:r>
            <a:r>
              <a:rPr lang="de-AT" sz="2400" dirty="0" smtClean="0"/>
              <a:t> a </a:t>
            </a:r>
            <a:r>
              <a:rPr lang="de-AT" sz="2400" dirty="0" err="1" smtClean="0"/>
              <a:t>strategy</a:t>
            </a:r>
            <a:endParaRPr lang="de-AT" sz="2400" dirty="0" smtClean="0"/>
          </a:p>
          <a:p>
            <a:pPr>
              <a:lnSpc>
                <a:spcPct val="150000"/>
              </a:lnSpc>
              <a:buFont typeface="Wingdings" panose="05000000000000000000" pitchFamily="2" charset="2"/>
              <a:buChar char="ü"/>
            </a:pPr>
            <a:r>
              <a:rPr lang="de-AT" sz="2400" dirty="0" smtClean="0"/>
              <a:t>Appoint a </a:t>
            </a:r>
            <a:r>
              <a:rPr lang="de-AT" sz="2400" dirty="0" err="1" smtClean="0"/>
              <a:t>communication</a:t>
            </a:r>
            <a:r>
              <a:rPr lang="de-AT" sz="2400" dirty="0" smtClean="0"/>
              <a:t> </a:t>
            </a:r>
            <a:r>
              <a:rPr lang="de-AT" sz="2400" dirty="0" err="1" smtClean="0"/>
              <a:t>manager</a:t>
            </a:r>
            <a:endParaRPr lang="de-AT" sz="2400" dirty="0" smtClean="0"/>
          </a:p>
          <a:p>
            <a:pPr>
              <a:lnSpc>
                <a:spcPct val="150000"/>
              </a:lnSpc>
              <a:buFont typeface="Wingdings" panose="05000000000000000000" pitchFamily="2" charset="2"/>
              <a:buChar char="ü"/>
            </a:pPr>
            <a:r>
              <a:rPr lang="de-AT" sz="2400" dirty="0" err="1" smtClean="0"/>
              <a:t>Involve</a:t>
            </a:r>
            <a:r>
              <a:rPr lang="de-AT" sz="2400" dirty="0" smtClean="0"/>
              <a:t> all </a:t>
            </a:r>
            <a:r>
              <a:rPr lang="de-AT" sz="2400" dirty="0" err="1" smtClean="0"/>
              <a:t>partners</a:t>
            </a:r>
            <a:endParaRPr lang="de-AT" sz="2400" dirty="0" smtClean="0"/>
          </a:p>
          <a:p>
            <a:pPr>
              <a:lnSpc>
                <a:spcPct val="150000"/>
              </a:lnSpc>
              <a:buFont typeface="Wingdings" panose="05000000000000000000" pitchFamily="2" charset="2"/>
              <a:buChar char="ü"/>
            </a:pPr>
            <a:r>
              <a:rPr lang="de-AT" sz="2400" dirty="0" err="1" smtClean="0"/>
              <a:t>Respect</a:t>
            </a:r>
            <a:r>
              <a:rPr lang="de-AT" sz="2400" dirty="0" smtClean="0"/>
              <a:t> </a:t>
            </a:r>
            <a:r>
              <a:rPr lang="de-AT" sz="2400" dirty="0" err="1" smtClean="0"/>
              <a:t>the</a:t>
            </a:r>
            <a:r>
              <a:rPr lang="de-AT" sz="2400" dirty="0" smtClean="0"/>
              <a:t> </a:t>
            </a:r>
            <a:r>
              <a:rPr lang="de-AT" sz="2400" dirty="0" err="1" smtClean="0"/>
              <a:t>requirements</a:t>
            </a:r>
            <a:endParaRPr lang="de-AT" sz="2400" dirty="0" smtClean="0"/>
          </a:p>
          <a:p>
            <a:pPr>
              <a:lnSpc>
                <a:spcPct val="150000"/>
              </a:lnSpc>
              <a:buFont typeface="Wingdings" panose="05000000000000000000" pitchFamily="2" charset="2"/>
              <a:buChar char="ü"/>
            </a:pPr>
            <a:r>
              <a:rPr lang="de-AT" sz="2400" dirty="0" smtClean="0"/>
              <a:t>Plan </a:t>
            </a:r>
            <a:r>
              <a:rPr lang="de-AT" sz="2400" dirty="0" err="1" smtClean="0"/>
              <a:t>sufficient</a:t>
            </a:r>
            <a:r>
              <a:rPr lang="de-AT" sz="2400" dirty="0" smtClean="0"/>
              <a:t> </a:t>
            </a:r>
            <a:r>
              <a:rPr lang="de-AT" sz="2400" dirty="0" err="1" smtClean="0"/>
              <a:t>budget</a:t>
            </a:r>
            <a:endParaRPr lang="de-AT" sz="2400" dirty="0"/>
          </a:p>
        </p:txBody>
      </p:sp>
    </p:spTree>
    <p:extLst>
      <p:ext uri="{BB962C8B-B14F-4D97-AF65-F5344CB8AC3E}">
        <p14:creationId xmlns:p14="http://schemas.microsoft.com/office/powerpoint/2010/main" val="507844066"/>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SP_powerpoint21-27">
  <a:themeElements>
    <a:clrScheme name="ASP 2021/27">
      <a:dk1>
        <a:srgbClr val="3F3E3E"/>
      </a:dk1>
      <a:lt1>
        <a:srgbClr val="FFFFFF"/>
      </a:lt1>
      <a:dk2>
        <a:srgbClr val="EBF0E9"/>
      </a:dk2>
      <a:lt2>
        <a:srgbClr val="F4F8FB"/>
      </a:lt2>
      <a:accent1>
        <a:srgbClr val="538257"/>
      </a:accent1>
      <a:accent2>
        <a:srgbClr val="8BAA76"/>
      </a:accent2>
      <a:accent3>
        <a:srgbClr val="799641"/>
      </a:accent3>
      <a:accent4>
        <a:srgbClr val="8CAABE"/>
      </a:accent4>
      <a:accent5>
        <a:srgbClr val="D23838"/>
      </a:accent5>
      <a:accent6>
        <a:srgbClr val="AF512B"/>
      </a:accent6>
      <a:hlink>
        <a:srgbClr val="333333"/>
      </a:hlink>
      <a:folHlink>
        <a:srgbClr val="333333"/>
      </a:folHlink>
    </a:clrScheme>
    <a:fontScheme name="ASP_2021-27">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2021-27 2" id="{2383D2C4-CA02-3243-810D-E65B784C4A81}" vid="{E032FABC-CA3D-4541-918E-41F4A26A95E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846</Words>
  <Application>Microsoft Office PowerPoint</Application>
  <PresentationFormat>A4-Papier (210 x 297 mm)</PresentationFormat>
  <Paragraphs>114</Paragraphs>
  <Slides>11</Slides>
  <Notes>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7" baseType="lpstr">
      <vt:lpstr>Arial</vt:lpstr>
      <vt:lpstr>Calibri</vt:lpstr>
      <vt:lpstr>Trebuchet MS</vt:lpstr>
      <vt:lpstr>Wingdings</vt:lpstr>
      <vt:lpstr>ASP_powerpoint21-27</vt:lpstr>
      <vt:lpstr>think-cell Folie</vt:lpstr>
      <vt:lpstr>PowerPoint-Präsentation</vt:lpstr>
      <vt:lpstr>In the application form</vt:lpstr>
      <vt:lpstr>Communication strategy</vt:lpstr>
      <vt:lpstr>Communication objectives</vt:lpstr>
      <vt:lpstr>Communication objectives</vt:lpstr>
      <vt:lpstr>Communication objectives</vt:lpstr>
      <vt:lpstr>Communication strategy</vt:lpstr>
      <vt:lpstr>Branding and visibility requirements</vt:lpstr>
      <vt:lpstr>Tips</vt:lpstr>
      <vt:lpstr>Exercise: define a communication objective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Oliver</dc:creator>
  <cp:lastModifiedBy>Mahé Clotilde</cp:lastModifiedBy>
  <cp:revision>26</cp:revision>
  <dcterms:created xsi:type="dcterms:W3CDTF">2021-06-21T15:31:51Z</dcterms:created>
  <dcterms:modified xsi:type="dcterms:W3CDTF">2022-05-20T10:49:01Z</dcterms:modified>
</cp:coreProperties>
</file>