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4a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56" r:id="rId3"/>
    <p:sldId id="295" r:id="rId4"/>
    <p:sldId id="257" r:id="rId5"/>
    <p:sldId id="296" r:id="rId6"/>
    <p:sldId id="297" r:id="rId7"/>
    <p:sldId id="298" r:id="rId8"/>
    <p:sldId id="294" r:id="rId9"/>
    <p:sldId id="299" r:id="rId10"/>
    <p:sldId id="300" r:id="rId11"/>
    <p:sldId id="301" r:id="rId12"/>
    <p:sldId id="302" r:id="rId13"/>
    <p:sldId id="303" r:id="rId14"/>
    <p:sldId id="304" r:id="rId15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D2C7FA-703D-4592-84C3-A30F90A23791}" v="155" dt="2021-11-17T16:15:39.8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1" d="100"/>
          <a:sy n="121" d="100"/>
        </p:scale>
        <p:origin x="-710" y="-3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gnetti Ennio (RSE)" userId="f662014d-f861-40d6-b092-6ac0032fced8" providerId="ADAL" clId="{83D2C7FA-703D-4592-84C3-A30F90A23791}"/>
    <pc:docChg chg="undo redo custSel addSld delSld modSld">
      <pc:chgData name="Brugnetti Ennio (RSE)" userId="f662014d-f861-40d6-b092-6ac0032fced8" providerId="ADAL" clId="{83D2C7FA-703D-4592-84C3-A30F90A23791}" dt="2021-11-17T16:19:40.771" v="473" actId="20577"/>
      <pc:docMkLst>
        <pc:docMk/>
      </pc:docMkLst>
      <pc:sldChg chg="addSp delSp modSp mod modTransition delAnim modAnim">
        <pc:chgData name="Brugnetti Ennio (RSE)" userId="f662014d-f861-40d6-b092-6ac0032fced8" providerId="ADAL" clId="{83D2C7FA-703D-4592-84C3-A30F90A23791}" dt="2021-11-17T15:05:25.756" v="398"/>
        <pc:sldMkLst>
          <pc:docMk/>
          <pc:sldMk cId="0" sldId="256"/>
        </pc:sldMkLst>
        <pc:picChg chg="add del mod">
          <ac:chgData name="Brugnetti Ennio (RSE)" userId="f662014d-f861-40d6-b092-6ac0032fced8" providerId="ADAL" clId="{83D2C7FA-703D-4592-84C3-A30F90A23791}" dt="2021-11-17T15:00:58.119" v="381"/>
          <ac:picMkLst>
            <pc:docMk/>
            <pc:sldMk cId="0" sldId="256"/>
            <ac:picMk id="2" creationId="{9ADF8C09-5A75-4A86-BFAA-E857FF3B9540}"/>
          </ac:picMkLst>
        </pc:picChg>
        <pc:picChg chg="add del mod">
          <ac:chgData name="Brugnetti Ennio (RSE)" userId="f662014d-f861-40d6-b092-6ac0032fced8" providerId="ADAL" clId="{83D2C7FA-703D-4592-84C3-A30F90A23791}" dt="2021-11-17T15:01:16.719" v="383"/>
          <ac:picMkLst>
            <pc:docMk/>
            <pc:sldMk cId="0" sldId="256"/>
            <ac:picMk id="3" creationId="{1CEB5FF9-6107-438A-9317-6A01D95D5D94}"/>
          </ac:picMkLst>
        </pc:picChg>
        <pc:picChg chg="add del mod">
          <ac:chgData name="Brugnetti Ennio (RSE)" userId="f662014d-f861-40d6-b092-6ac0032fced8" providerId="ADAL" clId="{83D2C7FA-703D-4592-84C3-A30F90A23791}" dt="2021-11-17T15:01:27.944" v="385"/>
          <ac:picMkLst>
            <pc:docMk/>
            <pc:sldMk cId="0" sldId="256"/>
            <ac:picMk id="4" creationId="{6588E62D-13AA-4EB3-84E9-D303B32A3F6B}"/>
          </ac:picMkLst>
        </pc:picChg>
        <pc:picChg chg="add del mod">
          <ac:chgData name="Brugnetti Ennio (RSE)" userId="f662014d-f861-40d6-b092-6ac0032fced8" providerId="ADAL" clId="{83D2C7FA-703D-4592-84C3-A30F90A23791}" dt="2021-11-17T15:01:41.883" v="387"/>
          <ac:picMkLst>
            <pc:docMk/>
            <pc:sldMk cId="0" sldId="256"/>
            <ac:picMk id="5" creationId="{C34A5B44-781D-4686-9E56-83A12A1BE69D}"/>
          </ac:picMkLst>
        </pc:picChg>
        <pc:picChg chg="add del mod">
          <ac:chgData name="Brugnetti Ennio (RSE)" userId="f662014d-f861-40d6-b092-6ac0032fced8" providerId="ADAL" clId="{83D2C7FA-703D-4592-84C3-A30F90A23791}" dt="2021-11-17T15:01:57.136" v="389"/>
          <ac:picMkLst>
            <pc:docMk/>
            <pc:sldMk cId="0" sldId="256"/>
            <ac:picMk id="6" creationId="{43DE6899-286A-4488-A024-61D552E94E53}"/>
          </ac:picMkLst>
        </pc:picChg>
        <pc:picChg chg="add del mod">
          <ac:chgData name="Brugnetti Ennio (RSE)" userId="f662014d-f861-40d6-b092-6ac0032fced8" providerId="ADAL" clId="{83D2C7FA-703D-4592-84C3-A30F90A23791}" dt="2021-11-17T15:02:12.557" v="391"/>
          <ac:picMkLst>
            <pc:docMk/>
            <pc:sldMk cId="0" sldId="256"/>
            <ac:picMk id="7" creationId="{53F4307B-3996-4ED8-8017-CCD32FEF8C68}"/>
          </ac:picMkLst>
        </pc:picChg>
        <pc:picChg chg="add del mod">
          <ac:chgData name="Brugnetti Ennio (RSE)" userId="f662014d-f861-40d6-b092-6ac0032fced8" providerId="ADAL" clId="{83D2C7FA-703D-4592-84C3-A30F90A23791}" dt="2021-11-17T15:02:29.793" v="393"/>
          <ac:picMkLst>
            <pc:docMk/>
            <pc:sldMk cId="0" sldId="256"/>
            <ac:picMk id="8" creationId="{7886C441-6E35-4FDB-9C46-A0EC8376BC13}"/>
          </ac:picMkLst>
        </pc:picChg>
        <pc:picChg chg="add del mod">
          <ac:chgData name="Brugnetti Ennio (RSE)" userId="f662014d-f861-40d6-b092-6ac0032fced8" providerId="ADAL" clId="{83D2C7FA-703D-4592-84C3-A30F90A23791}" dt="2021-11-17T15:03:09.194" v="395"/>
          <ac:picMkLst>
            <pc:docMk/>
            <pc:sldMk cId="0" sldId="256"/>
            <ac:picMk id="10" creationId="{7DE6C76C-98D0-4DC8-AF80-F6C07E6BCD08}"/>
          </ac:picMkLst>
        </pc:picChg>
        <pc:picChg chg="del">
          <ac:chgData name="Brugnetti Ennio (RSE)" userId="f662014d-f861-40d6-b092-6ac0032fced8" providerId="ADAL" clId="{83D2C7FA-703D-4592-84C3-A30F90A23791}" dt="2021-11-17T15:00:11.339" v="379" actId="478"/>
          <ac:picMkLst>
            <pc:docMk/>
            <pc:sldMk cId="0" sldId="256"/>
            <ac:picMk id="11" creationId="{6B268E80-D981-43F7-BB73-3E6B7D6744D4}"/>
          </ac:picMkLst>
        </pc:picChg>
        <pc:picChg chg="add del mod">
          <ac:chgData name="Brugnetti Ennio (RSE)" userId="f662014d-f861-40d6-b092-6ac0032fced8" providerId="ADAL" clId="{83D2C7FA-703D-4592-84C3-A30F90A23791}" dt="2021-11-17T15:04:35.606" v="397"/>
          <ac:picMkLst>
            <pc:docMk/>
            <pc:sldMk cId="0" sldId="256"/>
            <ac:picMk id="12" creationId="{6649950E-0848-49DD-A18D-0ACAE4A1E899}"/>
          </ac:picMkLst>
        </pc:picChg>
        <pc:picChg chg="add mod">
          <ac:chgData name="Brugnetti Ennio (RSE)" userId="f662014d-f861-40d6-b092-6ac0032fced8" providerId="ADAL" clId="{83D2C7FA-703D-4592-84C3-A30F90A23791}" dt="2021-11-17T15:05:25.756" v="398"/>
          <ac:picMkLst>
            <pc:docMk/>
            <pc:sldMk cId="0" sldId="256"/>
            <ac:picMk id="13" creationId="{1290DBAE-9F4D-41F0-A407-F901A1EF1F29}"/>
          </ac:picMkLst>
        </pc:picChg>
      </pc:sldChg>
      <pc:sldChg chg="delSp modSp mod">
        <pc:chgData name="Brugnetti Ennio (RSE)" userId="f662014d-f861-40d6-b092-6ac0032fced8" providerId="ADAL" clId="{83D2C7FA-703D-4592-84C3-A30F90A23791}" dt="2021-11-17T14:28:24.713" v="312" actId="1076"/>
        <pc:sldMkLst>
          <pc:docMk/>
          <pc:sldMk cId="312291428" sldId="294"/>
        </pc:sldMkLst>
        <pc:spChg chg="mod">
          <ac:chgData name="Brugnetti Ennio (RSE)" userId="f662014d-f861-40d6-b092-6ac0032fced8" providerId="ADAL" clId="{83D2C7FA-703D-4592-84C3-A30F90A23791}" dt="2021-11-17T14:28:24.713" v="312" actId="1076"/>
          <ac:spMkLst>
            <pc:docMk/>
            <pc:sldMk cId="312291428" sldId="294"/>
            <ac:spMk id="6" creationId="{F12484CA-976B-45E4-93A3-CA424C817C48}"/>
          </ac:spMkLst>
        </pc:spChg>
        <pc:spChg chg="del">
          <ac:chgData name="Brugnetti Ennio (RSE)" userId="f662014d-f861-40d6-b092-6ac0032fced8" providerId="ADAL" clId="{83D2C7FA-703D-4592-84C3-A30F90A23791}" dt="2021-11-17T13:47:24.452" v="157" actId="478"/>
          <ac:spMkLst>
            <pc:docMk/>
            <pc:sldMk cId="312291428" sldId="294"/>
            <ac:spMk id="7" creationId="{4FEF9CAB-1A79-44FC-ADD7-0D8F406B9338}"/>
          </ac:spMkLst>
        </pc:spChg>
        <pc:picChg chg="mod">
          <ac:chgData name="Brugnetti Ennio (RSE)" userId="f662014d-f861-40d6-b092-6ac0032fced8" providerId="ADAL" clId="{83D2C7FA-703D-4592-84C3-A30F90A23791}" dt="2021-11-17T13:48:39.964" v="235" actId="14100"/>
          <ac:picMkLst>
            <pc:docMk/>
            <pc:sldMk cId="312291428" sldId="294"/>
            <ac:picMk id="8" creationId="{7EFD2224-870F-4760-A41D-C8FFCB2DC533}"/>
          </ac:picMkLst>
        </pc:picChg>
      </pc:sldChg>
      <pc:sldChg chg="addSp delSp modSp mod modAnim">
        <pc:chgData name="Brugnetti Ennio (RSE)" userId="f662014d-f861-40d6-b092-6ac0032fced8" providerId="ADAL" clId="{83D2C7FA-703D-4592-84C3-A30F90A23791}" dt="2021-11-17T16:19:40.771" v="473" actId="20577"/>
        <pc:sldMkLst>
          <pc:docMk/>
          <pc:sldMk cId="3930694798" sldId="296"/>
        </pc:sldMkLst>
        <pc:spChg chg="add mod">
          <ac:chgData name="Brugnetti Ennio (RSE)" userId="f662014d-f861-40d6-b092-6ac0032fced8" providerId="ADAL" clId="{83D2C7FA-703D-4592-84C3-A30F90A23791}" dt="2021-11-17T11:44:18.147" v="65" actId="1076"/>
          <ac:spMkLst>
            <pc:docMk/>
            <pc:sldMk cId="3930694798" sldId="296"/>
            <ac:spMk id="2" creationId="{EDE9FEB8-0B33-438D-8838-5E4C43E5E342}"/>
          </ac:spMkLst>
        </pc:spChg>
        <pc:spChg chg="add mod">
          <ac:chgData name="Brugnetti Ennio (RSE)" userId="f662014d-f861-40d6-b092-6ac0032fced8" providerId="ADAL" clId="{83D2C7FA-703D-4592-84C3-A30F90A23791}" dt="2021-11-17T11:44:15.923" v="64" actId="1076"/>
          <ac:spMkLst>
            <pc:docMk/>
            <pc:sldMk cId="3930694798" sldId="296"/>
            <ac:spMk id="3" creationId="{20C4D471-3008-4002-B854-E1F601DD6777}"/>
          </ac:spMkLst>
        </pc:spChg>
        <pc:spChg chg="add mod">
          <ac:chgData name="Brugnetti Ennio (RSE)" userId="f662014d-f861-40d6-b092-6ac0032fced8" providerId="ADAL" clId="{83D2C7FA-703D-4592-84C3-A30F90A23791}" dt="2021-11-17T11:44:13.740" v="63" actId="1076"/>
          <ac:spMkLst>
            <pc:docMk/>
            <pc:sldMk cId="3930694798" sldId="296"/>
            <ac:spMk id="5" creationId="{C05C040C-4D7E-4924-B27A-468E5F8F615C}"/>
          </ac:spMkLst>
        </pc:spChg>
        <pc:spChg chg="add mod">
          <ac:chgData name="Brugnetti Ennio (RSE)" userId="f662014d-f861-40d6-b092-6ac0032fced8" providerId="ADAL" clId="{83D2C7FA-703D-4592-84C3-A30F90A23791}" dt="2021-11-17T11:44:11.515" v="62" actId="1076"/>
          <ac:spMkLst>
            <pc:docMk/>
            <pc:sldMk cId="3930694798" sldId="296"/>
            <ac:spMk id="6" creationId="{402F00DF-4463-47E3-B583-78159E9573CC}"/>
          </ac:spMkLst>
        </pc:spChg>
        <pc:spChg chg="add mod">
          <ac:chgData name="Brugnetti Ennio (RSE)" userId="f662014d-f861-40d6-b092-6ac0032fced8" providerId="ADAL" clId="{83D2C7FA-703D-4592-84C3-A30F90A23791}" dt="2021-11-17T11:44:09.444" v="61" actId="1076"/>
          <ac:spMkLst>
            <pc:docMk/>
            <pc:sldMk cId="3930694798" sldId="296"/>
            <ac:spMk id="7" creationId="{04DCA2C4-FDC4-49E9-8BC1-84BCFA7ECA05}"/>
          </ac:spMkLst>
        </pc:spChg>
        <pc:spChg chg="add del mod">
          <ac:chgData name="Brugnetti Ennio (RSE)" userId="f662014d-f861-40d6-b092-6ac0032fced8" providerId="ADAL" clId="{83D2C7FA-703D-4592-84C3-A30F90A23791}" dt="2021-11-17T11:49:26.786" v="96" actId="478"/>
          <ac:spMkLst>
            <pc:docMk/>
            <pc:sldMk cId="3930694798" sldId="296"/>
            <ac:spMk id="11" creationId="{515D3330-93BA-4115-8A63-EC39FC8F6872}"/>
          </ac:spMkLst>
        </pc:spChg>
        <pc:spChg chg="add del mod">
          <ac:chgData name="Brugnetti Ennio (RSE)" userId="f662014d-f861-40d6-b092-6ac0032fced8" providerId="ADAL" clId="{83D2C7FA-703D-4592-84C3-A30F90A23791}" dt="2021-11-17T11:48:56.323" v="89" actId="478"/>
          <ac:spMkLst>
            <pc:docMk/>
            <pc:sldMk cId="3930694798" sldId="296"/>
            <ac:spMk id="12" creationId="{BD8E397E-EAD9-4DF3-B066-53B63B0928F1}"/>
          </ac:spMkLst>
        </pc:spChg>
        <pc:spChg chg="add mod">
          <ac:chgData name="Brugnetti Ennio (RSE)" userId="f662014d-f861-40d6-b092-6ac0032fced8" providerId="ADAL" clId="{83D2C7FA-703D-4592-84C3-A30F90A23791}" dt="2021-11-17T16:19:40.771" v="473" actId="20577"/>
          <ac:spMkLst>
            <pc:docMk/>
            <pc:sldMk cId="3930694798" sldId="296"/>
            <ac:spMk id="13" creationId="{657EB355-1688-45AF-9056-EF503A0FCA8A}"/>
          </ac:spMkLst>
        </pc:spChg>
        <pc:spChg chg="add mod">
          <ac:chgData name="Brugnetti Ennio (RSE)" userId="f662014d-f861-40d6-b092-6ac0032fced8" providerId="ADAL" clId="{83D2C7FA-703D-4592-84C3-A30F90A23791}" dt="2021-11-17T11:49:59.274" v="101" actId="164"/>
          <ac:spMkLst>
            <pc:docMk/>
            <pc:sldMk cId="3930694798" sldId="296"/>
            <ac:spMk id="14" creationId="{9D08885C-70B7-41AD-9E49-E4236CB1AA69}"/>
          </ac:spMkLst>
        </pc:spChg>
        <pc:spChg chg="mod">
          <ac:chgData name="Brugnetti Ennio (RSE)" userId="f662014d-f861-40d6-b092-6ac0032fced8" providerId="ADAL" clId="{83D2C7FA-703D-4592-84C3-A30F90A23791}" dt="2021-11-17T10:58:50.528" v="7" actId="1076"/>
          <ac:spMkLst>
            <pc:docMk/>
            <pc:sldMk cId="3930694798" sldId="296"/>
            <ac:spMk id="18" creationId="{6603B16C-480C-4B36-B59B-75B34AE2B48B}"/>
          </ac:spMkLst>
        </pc:spChg>
        <pc:spChg chg="del mod">
          <ac:chgData name="Brugnetti Ennio (RSE)" userId="f662014d-f861-40d6-b092-6ac0032fced8" providerId="ADAL" clId="{83D2C7FA-703D-4592-84C3-A30F90A23791}" dt="2021-11-17T10:59:29.417" v="19" actId="21"/>
          <ac:spMkLst>
            <pc:docMk/>
            <pc:sldMk cId="3930694798" sldId="296"/>
            <ac:spMk id="19" creationId="{2FF92BCD-09CF-433B-BDC2-4C32F9203CE6}"/>
          </ac:spMkLst>
        </pc:spChg>
        <pc:grpChg chg="add mod">
          <ac:chgData name="Brugnetti Ennio (RSE)" userId="f662014d-f861-40d6-b092-6ac0032fced8" providerId="ADAL" clId="{83D2C7FA-703D-4592-84C3-A30F90A23791}" dt="2021-11-17T11:49:59.274" v="101" actId="164"/>
          <ac:grpSpMkLst>
            <pc:docMk/>
            <pc:sldMk cId="3930694798" sldId="296"/>
            <ac:grpSpMk id="15" creationId="{A1D5B132-BAA5-4AE7-9F8A-2A294B8B3D38}"/>
          </ac:grpSpMkLst>
        </pc:grpChg>
        <pc:picChg chg="add mod">
          <ac:chgData name="Brugnetti Ennio (RSE)" userId="f662014d-f861-40d6-b092-6ac0032fced8" providerId="ADAL" clId="{83D2C7FA-703D-4592-84C3-A30F90A23791}" dt="2021-11-17T11:49:02.546" v="91" actId="1076"/>
          <ac:picMkLst>
            <pc:docMk/>
            <pc:sldMk cId="3930694798" sldId="296"/>
            <ac:picMk id="10" creationId="{36E3D18A-0F89-4BA7-B2B5-51207BE51B38}"/>
          </ac:picMkLst>
        </pc:picChg>
        <pc:picChg chg="del mod">
          <ac:chgData name="Brugnetti Ennio (RSE)" userId="f662014d-f861-40d6-b092-6ac0032fced8" providerId="ADAL" clId="{83D2C7FA-703D-4592-84C3-A30F90A23791}" dt="2021-11-17T10:58:42.869" v="4" actId="21"/>
          <ac:picMkLst>
            <pc:docMk/>
            <pc:sldMk cId="3930694798" sldId="296"/>
            <ac:picMk id="17" creationId="{A7BB58C5-AE24-44A9-9DB3-60EF9E325B2F}"/>
          </ac:picMkLst>
        </pc:picChg>
      </pc:sldChg>
      <pc:sldChg chg="delSp modSp mod">
        <pc:chgData name="Brugnetti Ennio (RSE)" userId="f662014d-f861-40d6-b092-6ac0032fced8" providerId="ADAL" clId="{83D2C7FA-703D-4592-84C3-A30F90A23791}" dt="2021-11-17T15:24:57.457" v="401" actId="1076"/>
        <pc:sldMkLst>
          <pc:docMk/>
          <pc:sldMk cId="1304587645" sldId="298"/>
        </pc:sldMkLst>
        <pc:spChg chg="mod">
          <ac:chgData name="Brugnetti Ennio (RSE)" userId="f662014d-f861-40d6-b092-6ac0032fced8" providerId="ADAL" clId="{83D2C7FA-703D-4592-84C3-A30F90A23791}" dt="2021-11-17T15:24:57.457" v="401" actId="1076"/>
          <ac:spMkLst>
            <pc:docMk/>
            <pc:sldMk cId="1304587645" sldId="298"/>
            <ac:spMk id="7" creationId="{E6CB256F-604B-4928-BCB4-19B195F0B63C}"/>
          </ac:spMkLst>
        </pc:spChg>
        <pc:spChg chg="del mod">
          <ac:chgData name="Brugnetti Ennio (RSE)" userId="f662014d-f861-40d6-b092-6ac0032fced8" providerId="ADAL" clId="{83D2C7FA-703D-4592-84C3-A30F90A23791}" dt="2021-11-17T13:38:29.859" v="128" actId="478"/>
          <ac:spMkLst>
            <pc:docMk/>
            <pc:sldMk cId="1304587645" sldId="298"/>
            <ac:spMk id="8" creationId="{BC24FF0F-FE02-4E07-8FC3-1AE6F40565A6}"/>
          </ac:spMkLst>
        </pc:spChg>
        <pc:picChg chg="mod">
          <ac:chgData name="Brugnetti Ennio (RSE)" userId="f662014d-f861-40d6-b092-6ac0032fced8" providerId="ADAL" clId="{83D2C7FA-703D-4592-84C3-A30F90A23791}" dt="2021-11-17T13:40:49.675" v="153" actId="14100"/>
          <ac:picMkLst>
            <pc:docMk/>
            <pc:sldMk cId="1304587645" sldId="298"/>
            <ac:picMk id="6" creationId="{D10D0A26-5A10-4C5B-9FBE-D9A4BEEBA4C0}"/>
          </ac:picMkLst>
        </pc:picChg>
      </pc:sldChg>
      <pc:sldChg chg="delSp modSp mod">
        <pc:chgData name="Brugnetti Ennio (RSE)" userId="f662014d-f861-40d6-b092-6ac0032fced8" providerId="ADAL" clId="{83D2C7FA-703D-4592-84C3-A30F90A23791}" dt="2021-11-17T14:08:53.165" v="311" actId="14100"/>
        <pc:sldMkLst>
          <pc:docMk/>
          <pc:sldMk cId="2955084538" sldId="300"/>
        </pc:sldMkLst>
        <pc:spChg chg="del mod">
          <ac:chgData name="Brugnetti Ennio (RSE)" userId="f662014d-f861-40d6-b092-6ac0032fced8" providerId="ADAL" clId="{83D2C7FA-703D-4592-84C3-A30F90A23791}" dt="2021-11-17T14:08:46.947" v="309" actId="478"/>
          <ac:spMkLst>
            <pc:docMk/>
            <pc:sldMk cId="2955084538" sldId="300"/>
            <ac:spMk id="7" creationId="{2AF109ED-3B5D-435E-A6FE-CCB702D0F80A}"/>
          </ac:spMkLst>
        </pc:spChg>
        <pc:graphicFrameChg chg="mod">
          <ac:chgData name="Brugnetti Ennio (RSE)" userId="f662014d-f861-40d6-b092-6ac0032fced8" providerId="ADAL" clId="{83D2C7FA-703D-4592-84C3-A30F90A23791}" dt="2021-11-17T14:08:53.165" v="311" actId="14100"/>
          <ac:graphicFrameMkLst>
            <pc:docMk/>
            <pc:sldMk cId="2955084538" sldId="300"/>
            <ac:graphicFrameMk id="6" creationId="{166B4BE6-B972-42CD-A424-C443453E78F2}"/>
          </ac:graphicFrameMkLst>
        </pc:graphicFrameChg>
      </pc:sldChg>
      <pc:sldChg chg="modSp mod">
        <pc:chgData name="Brugnetti Ennio (RSE)" userId="f662014d-f861-40d6-b092-6ac0032fced8" providerId="ADAL" clId="{83D2C7FA-703D-4592-84C3-A30F90A23791}" dt="2021-11-17T13:57:48.104" v="251" actId="1076"/>
        <pc:sldMkLst>
          <pc:docMk/>
          <pc:sldMk cId="1953558379" sldId="301"/>
        </pc:sldMkLst>
        <pc:spChg chg="mod">
          <ac:chgData name="Brugnetti Ennio (RSE)" userId="f662014d-f861-40d6-b092-6ac0032fced8" providerId="ADAL" clId="{83D2C7FA-703D-4592-84C3-A30F90A23791}" dt="2021-11-17T13:57:48.104" v="251" actId="1076"/>
          <ac:spMkLst>
            <pc:docMk/>
            <pc:sldMk cId="1953558379" sldId="301"/>
            <ac:spMk id="3" creationId="{22D8EE59-A4A8-4FCA-827E-3CBCB88A0CA8}"/>
          </ac:spMkLst>
        </pc:spChg>
      </pc:sldChg>
      <pc:sldChg chg="addSp delSp modSp mod modTransition delAnim modAnim">
        <pc:chgData name="Brugnetti Ennio (RSE)" userId="f662014d-f861-40d6-b092-6ac0032fced8" providerId="ADAL" clId="{83D2C7FA-703D-4592-84C3-A30F90A23791}" dt="2021-11-17T16:15:39.874" v="455"/>
        <pc:sldMkLst>
          <pc:docMk/>
          <pc:sldMk cId="1490431731" sldId="303"/>
        </pc:sldMkLst>
        <pc:spChg chg="mod">
          <ac:chgData name="Brugnetti Ennio (RSE)" userId="f662014d-f861-40d6-b092-6ac0032fced8" providerId="ADAL" clId="{83D2C7FA-703D-4592-84C3-A30F90A23791}" dt="2021-11-17T15:37:47.223" v="403" actId="1076"/>
          <ac:spMkLst>
            <pc:docMk/>
            <pc:sldMk cId="1490431731" sldId="303"/>
            <ac:spMk id="4" creationId="{4BC905EA-2148-4C71-9E1A-1551AAE83D27}"/>
          </ac:spMkLst>
        </pc:spChg>
        <pc:spChg chg="add del mod">
          <ac:chgData name="Brugnetti Ennio (RSE)" userId="f662014d-f861-40d6-b092-6ac0032fced8" providerId="ADAL" clId="{83D2C7FA-703D-4592-84C3-A30F90A23791}" dt="2021-11-17T14:35:49.326" v="329"/>
          <ac:spMkLst>
            <pc:docMk/>
            <pc:sldMk cId="1490431731" sldId="303"/>
            <ac:spMk id="7" creationId="{3FB8F6F4-0A27-4CE2-8963-883D46A79D39}"/>
          </ac:spMkLst>
        </pc:spChg>
        <pc:spChg chg="add del mod">
          <ac:chgData name="Brugnetti Ennio (RSE)" userId="f662014d-f861-40d6-b092-6ac0032fced8" providerId="ADAL" clId="{83D2C7FA-703D-4592-84C3-A30F90A23791}" dt="2021-11-17T14:36:01.265" v="331" actId="478"/>
          <ac:spMkLst>
            <pc:docMk/>
            <pc:sldMk cId="1490431731" sldId="303"/>
            <ac:spMk id="8" creationId="{FCAFC6E7-06B1-4B8D-908E-427E27DBF24C}"/>
          </ac:spMkLst>
        </pc:spChg>
        <pc:spChg chg="add mod">
          <ac:chgData name="Brugnetti Ennio (RSE)" userId="f662014d-f861-40d6-b092-6ac0032fced8" providerId="ADAL" clId="{83D2C7FA-703D-4592-84C3-A30F90A23791}" dt="2021-11-17T14:40:32.322" v="378" actId="1076"/>
          <ac:spMkLst>
            <pc:docMk/>
            <pc:sldMk cId="1490431731" sldId="303"/>
            <ac:spMk id="10" creationId="{185BCA24-BF62-4B0E-9D68-80D06365DF13}"/>
          </ac:spMkLst>
        </pc:spChg>
        <pc:picChg chg="add mod">
          <ac:chgData name="Brugnetti Ennio (RSE)" userId="f662014d-f861-40d6-b092-6ac0032fced8" providerId="ADAL" clId="{83D2C7FA-703D-4592-84C3-A30F90A23791}" dt="2021-11-17T14:35:10.066" v="326" actId="1076"/>
          <ac:picMkLst>
            <pc:docMk/>
            <pc:sldMk cId="1490431731" sldId="303"/>
            <ac:picMk id="3" creationId="{F1747450-BF5A-4B6E-BA27-CFBFE7BC731B}"/>
          </ac:picMkLst>
        </pc:picChg>
        <pc:picChg chg="add del mod">
          <ac:chgData name="Brugnetti Ennio (RSE)" userId="f662014d-f861-40d6-b092-6ac0032fced8" providerId="ADAL" clId="{83D2C7FA-703D-4592-84C3-A30F90A23791}" dt="2021-11-17T16:00:12.902" v="406"/>
          <ac:picMkLst>
            <pc:docMk/>
            <pc:sldMk cId="1490431731" sldId="303"/>
            <ac:picMk id="9" creationId="{426862F9-3081-433E-935B-91D243270B86}"/>
          </ac:picMkLst>
        </pc:picChg>
        <pc:picChg chg="add del mod">
          <ac:chgData name="Brugnetti Ennio (RSE)" userId="f662014d-f861-40d6-b092-6ac0032fced8" providerId="ADAL" clId="{83D2C7FA-703D-4592-84C3-A30F90A23791}" dt="2021-11-17T16:00:31.085" v="408"/>
          <ac:picMkLst>
            <pc:docMk/>
            <pc:sldMk cId="1490431731" sldId="303"/>
            <ac:picMk id="11" creationId="{9E0EB504-031D-4294-A0B5-8E076A7C61D2}"/>
          </ac:picMkLst>
        </pc:picChg>
        <pc:picChg chg="add del mod">
          <ac:chgData name="Brugnetti Ennio (RSE)" userId="f662014d-f861-40d6-b092-6ac0032fced8" providerId="ADAL" clId="{83D2C7FA-703D-4592-84C3-A30F90A23791}" dt="2021-11-17T16:00:51.368" v="410"/>
          <ac:picMkLst>
            <pc:docMk/>
            <pc:sldMk cId="1490431731" sldId="303"/>
            <ac:picMk id="12" creationId="{5D32D045-F243-48D4-93EF-080551796B2D}"/>
          </ac:picMkLst>
        </pc:picChg>
        <pc:picChg chg="add del mod">
          <ac:chgData name="Brugnetti Ennio (RSE)" userId="f662014d-f861-40d6-b092-6ac0032fced8" providerId="ADAL" clId="{83D2C7FA-703D-4592-84C3-A30F90A23791}" dt="2021-11-17T16:01:31.335" v="412"/>
          <ac:picMkLst>
            <pc:docMk/>
            <pc:sldMk cId="1490431731" sldId="303"/>
            <ac:picMk id="13" creationId="{A335C3A9-A01B-4E2A-98A8-886EFC042D9E}"/>
          </ac:picMkLst>
        </pc:picChg>
        <pc:picChg chg="add del mod">
          <ac:chgData name="Brugnetti Ennio (RSE)" userId="f662014d-f861-40d6-b092-6ac0032fced8" providerId="ADAL" clId="{83D2C7FA-703D-4592-84C3-A30F90A23791}" dt="2021-11-17T16:02:42.209" v="414"/>
          <ac:picMkLst>
            <pc:docMk/>
            <pc:sldMk cId="1490431731" sldId="303"/>
            <ac:picMk id="14" creationId="{E55A7503-2248-43E6-9DBD-F650793B07EF}"/>
          </ac:picMkLst>
        </pc:picChg>
        <pc:picChg chg="add del mod">
          <ac:chgData name="Brugnetti Ennio (RSE)" userId="f662014d-f861-40d6-b092-6ac0032fced8" providerId="ADAL" clId="{83D2C7FA-703D-4592-84C3-A30F90A23791}" dt="2021-11-17T16:03:20.943" v="416"/>
          <ac:picMkLst>
            <pc:docMk/>
            <pc:sldMk cId="1490431731" sldId="303"/>
            <ac:picMk id="15" creationId="{88C59C79-4571-46D0-BD40-23AEB1367F22}"/>
          </ac:picMkLst>
        </pc:picChg>
        <pc:picChg chg="add del mod">
          <ac:chgData name="Brugnetti Ennio (RSE)" userId="f662014d-f861-40d6-b092-6ac0032fced8" providerId="ADAL" clId="{83D2C7FA-703D-4592-84C3-A30F90A23791}" dt="2021-11-17T16:05:59.886" v="418" actId="478"/>
          <ac:picMkLst>
            <pc:docMk/>
            <pc:sldMk cId="1490431731" sldId="303"/>
            <ac:picMk id="16" creationId="{CA5F2C02-1168-42D2-9837-16D6392B2971}"/>
          </ac:picMkLst>
        </pc:picChg>
        <pc:picChg chg="del">
          <ac:chgData name="Brugnetti Ennio (RSE)" userId="f662014d-f861-40d6-b092-6ac0032fced8" providerId="ADAL" clId="{83D2C7FA-703D-4592-84C3-A30F90A23791}" dt="2021-11-17T15:58:39.719" v="404" actId="478"/>
          <ac:picMkLst>
            <pc:docMk/>
            <pc:sldMk cId="1490431731" sldId="303"/>
            <ac:picMk id="17" creationId="{EB91BC4F-A2C2-4A0C-945E-2B991C7B3471}"/>
          </ac:picMkLst>
        </pc:picChg>
        <pc:picChg chg="add del mod">
          <ac:chgData name="Brugnetti Ennio (RSE)" userId="f662014d-f861-40d6-b092-6ac0032fced8" providerId="ADAL" clId="{83D2C7FA-703D-4592-84C3-A30F90A23791}" dt="2021-11-17T16:06:13.042" v="420"/>
          <ac:picMkLst>
            <pc:docMk/>
            <pc:sldMk cId="1490431731" sldId="303"/>
            <ac:picMk id="18" creationId="{285BD881-6498-4538-A139-E5B84C387390}"/>
          </ac:picMkLst>
        </pc:picChg>
        <pc:picChg chg="add del mod">
          <ac:chgData name="Brugnetti Ennio (RSE)" userId="f662014d-f861-40d6-b092-6ac0032fced8" providerId="ADAL" clId="{83D2C7FA-703D-4592-84C3-A30F90A23791}" dt="2021-11-17T16:07:05.189" v="422"/>
          <ac:picMkLst>
            <pc:docMk/>
            <pc:sldMk cId="1490431731" sldId="303"/>
            <ac:picMk id="19" creationId="{23B0BDE3-5863-4890-BDBD-173DEF24F4FD}"/>
          </ac:picMkLst>
        </pc:picChg>
        <pc:picChg chg="add del mod">
          <ac:chgData name="Brugnetti Ennio (RSE)" userId="f662014d-f861-40d6-b092-6ac0032fced8" providerId="ADAL" clId="{83D2C7FA-703D-4592-84C3-A30F90A23791}" dt="2021-11-17T16:07:11.417" v="424"/>
          <ac:picMkLst>
            <pc:docMk/>
            <pc:sldMk cId="1490431731" sldId="303"/>
            <ac:picMk id="20" creationId="{8D585D02-2249-48B5-8663-16B352BCA836}"/>
          </ac:picMkLst>
        </pc:picChg>
        <pc:picChg chg="add del mod">
          <ac:chgData name="Brugnetti Ennio (RSE)" userId="f662014d-f861-40d6-b092-6ac0032fced8" providerId="ADAL" clId="{83D2C7FA-703D-4592-84C3-A30F90A23791}" dt="2021-11-17T16:09:26.381" v="426" actId="478"/>
          <ac:picMkLst>
            <pc:docMk/>
            <pc:sldMk cId="1490431731" sldId="303"/>
            <ac:picMk id="21" creationId="{846F24EF-04D3-4CA3-90DF-66798EAA4211}"/>
          </ac:picMkLst>
        </pc:picChg>
        <pc:picChg chg="add del mod">
          <ac:chgData name="Brugnetti Ennio (RSE)" userId="f662014d-f861-40d6-b092-6ac0032fced8" providerId="ADAL" clId="{83D2C7FA-703D-4592-84C3-A30F90A23791}" dt="2021-11-17T16:09:50.034" v="428"/>
          <ac:picMkLst>
            <pc:docMk/>
            <pc:sldMk cId="1490431731" sldId="303"/>
            <ac:picMk id="22" creationId="{E78F9072-C3A3-44E6-B053-D39E671927F5}"/>
          </ac:picMkLst>
        </pc:picChg>
        <pc:picChg chg="add del mod">
          <ac:chgData name="Brugnetti Ennio (RSE)" userId="f662014d-f861-40d6-b092-6ac0032fced8" providerId="ADAL" clId="{83D2C7FA-703D-4592-84C3-A30F90A23791}" dt="2021-11-17T16:10:30.784" v="430"/>
          <ac:picMkLst>
            <pc:docMk/>
            <pc:sldMk cId="1490431731" sldId="303"/>
            <ac:picMk id="23" creationId="{A122C4BC-1335-4A5D-9D1E-963E889CA9B8}"/>
          </ac:picMkLst>
        </pc:picChg>
        <pc:picChg chg="add del mod">
          <ac:chgData name="Brugnetti Ennio (RSE)" userId="f662014d-f861-40d6-b092-6ac0032fced8" providerId="ADAL" clId="{83D2C7FA-703D-4592-84C3-A30F90A23791}" dt="2021-11-17T16:10:43.406" v="432"/>
          <ac:picMkLst>
            <pc:docMk/>
            <pc:sldMk cId="1490431731" sldId="303"/>
            <ac:picMk id="24" creationId="{36367274-FE9B-4983-A10E-8630B0E89C0F}"/>
          </ac:picMkLst>
        </pc:picChg>
        <pc:picChg chg="add del mod">
          <ac:chgData name="Brugnetti Ennio (RSE)" userId="f662014d-f861-40d6-b092-6ac0032fced8" providerId="ADAL" clId="{83D2C7FA-703D-4592-84C3-A30F90A23791}" dt="2021-11-17T16:11:13.999" v="434"/>
          <ac:picMkLst>
            <pc:docMk/>
            <pc:sldMk cId="1490431731" sldId="303"/>
            <ac:picMk id="25" creationId="{851049EC-F98E-4A1B-A5A4-2FBF3035ED9A}"/>
          </ac:picMkLst>
        </pc:picChg>
        <pc:picChg chg="add del mod">
          <ac:chgData name="Brugnetti Ennio (RSE)" userId="f662014d-f861-40d6-b092-6ac0032fced8" providerId="ADAL" clId="{83D2C7FA-703D-4592-84C3-A30F90A23791}" dt="2021-11-17T16:11:32.733" v="436"/>
          <ac:picMkLst>
            <pc:docMk/>
            <pc:sldMk cId="1490431731" sldId="303"/>
            <ac:picMk id="26" creationId="{2A856287-BC49-4532-A418-050590CCB23B}"/>
          </ac:picMkLst>
        </pc:picChg>
        <pc:picChg chg="add del mod">
          <ac:chgData name="Brugnetti Ennio (RSE)" userId="f662014d-f861-40d6-b092-6ac0032fced8" providerId="ADAL" clId="{83D2C7FA-703D-4592-84C3-A30F90A23791}" dt="2021-11-17T16:12:50.647" v="438" actId="478"/>
          <ac:picMkLst>
            <pc:docMk/>
            <pc:sldMk cId="1490431731" sldId="303"/>
            <ac:picMk id="27" creationId="{C3087ACC-655B-48DA-AD89-A7FA039C17D4}"/>
          </ac:picMkLst>
        </pc:picChg>
        <pc:picChg chg="add del mod">
          <ac:chgData name="Brugnetti Ennio (RSE)" userId="f662014d-f861-40d6-b092-6ac0032fced8" providerId="ADAL" clId="{83D2C7FA-703D-4592-84C3-A30F90A23791}" dt="2021-11-17T16:13:03.861" v="440"/>
          <ac:picMkLst>
            <pc:docMk/>
            <pc:sldMk cId="1490431731" sldId="303"/>
            <ac:picMk id="28" creationId="{DDAF818F-0283-47A7-AC7F-233E1F4B0D69}"/>
          </ac:picMkLst>
        </pc:picChg>
        <pc:picChg chg="add del mod">
          <ac:chgData name="Brugnetti Ennio (RSE)" userId="f662014d-f861-40d6-b092-6ac0032fced8" providerId="ADAL" clId="{83D2C7FA-703D-4592-84C3-A30F90A23791}" dt="2021-11-17T16:13:13.949" v="442"/>
          <ac:picMkLst>
            <pc:docMk/>
            <pc:sldMk cId="1490431731" sldId="303"/>
            <ac:picMk id="29" creationId="{664FDCF6-EC22-4F25-B7D7-3D305B7DE879}"/>
          </ac:picMkLst>
        </pc:picChg>
        <pc:picChg chg="add del mod">
          <ac:chgData name="Brugnetti Ennio (RSE)" userId="f662014d-f861-40d6-b092-6ac0032fced8" providerId="ADAL" clId="{83D2C7FA-703D-4592-84C3-A30F90A23791}" dt="2021-11-17T16:13:22.058" v="444"/>
          <ac:picMkLst>
            <pc:docMk/>
            <pc:sldMk cId="1490431731" sldId="303"/>
            <ac:picMk id="30" creationId="{35974EA0-51C2-4F11-AB1B-E2D83E63ED38}"/>
          </ac:picMkLst>
        </pc:picChg>
        <pc:picChg chg="add del mod">
          <ac:chgData name="Brugnetti Ennio (RSE)" userId="f662014d-f861-40d6-b092-6ac0032fced8" providerId="ADAL" clId="{83D2C7FA-703D-4592-84C3-A30F90A23791}" dt="2021-11-17T16:13:48.094" v="446"/>
          <ac:picMkLst>
            <pc:docMk/>
            <pc:sldMk cId="1490431731" sldId="303"/>
            <ac:picMk id="31" creationId="{B166F967-B26C-4596-8843-73CD6634DE31}"/>
          </ac:picMkLst>
        </pc:picChg>
        <pc:picChg chg="add del mod">
          <ac:chgData name="Brugnetti Ennio (RSE)" userId="f662014d-f861-40d6-b092-6ac0032fced8" providerId="ADAL" clId="{83D2C7FA-703D-4592-84C3-A30F90A23791}" dt="2021-11-17T16:14:04.440" v="448"/>
          <ac:picMkLst>
            <pc:docMk/>
            <pc:sldMk cId="1490431731" sldId="303"/>
            <ac:picMk id="32" creationId="{E6D7C078-2A2B-4EB1-B091-F12E748B851D}"/>
          </ac:picMkLst>
        </pc:picChg>
        <pc:picChg chg="add del mod">
          <ac:chgData name="Brugnetti Ennio (RSE)" userId="f662014d-f861-40d6-b092-6ac0032fced8" providerId="ADAL" clId="{83D2C7FA-703D-4592-84C3-A30F90A23791}" dt="2021-11-17T16:14:16.346" v="450"/>
          <ac:picMkLst>
            <pc:docMk/>
            <pc:sldMk cId="1490431731" sldId="303"/>
            <ac:picMk id="33" creationId="{534C0E2A-EAC9-41D2-BD25-8BF474B5CB8A}"/>
          </ac:picMkLst>
        </pc:picChg>
        <pc:picChg chg="add del mod">
          <ac:chgData name="Brugnetti Ennio (RSE)" userId="f662014d-f861-40d6-b092-6ac0032fced8" providerId="ADAL" clId="{83D2C7FA-703D-4592-84C3-A30F90A23791}" dt="2021-11-17T16:14:25.789" v="452"/>
          <ac:picMkLst>
            <pc:docMk/>
            <pc:sldMk cId="1490431731" sldId="303"/>
            <ac:picMk id="34" creationId="{13937903-8446-4E2D-9BCF-42D9856BAEC0}"/>
          </ac:picMkLst>
        </pc:picChg>
        <pc:picChg chg="add del mod">
          <ac:chgData name="Brugnetti Ennio (RSE)" userId="f662014d-f861-40d6-b092-6ac0032fced8" providerId="ADAL" clId="{83D2C7FA-703D-4592-84C3-A30F90A23791}" dt="2021-11-17T16:14:36.230" v="454"/>
          <ac:picMkLst>
            <pc:docMk/>
            <pc:sldMk cId="1490431731" sldId="303"/>
            <ac:picMk id="35" creationId="{E0DCB2CB-1BEE-44E5-9816-DCCDE7578655}"/>
          </ac:picMkLst>
        </pc:picChg>
        <pc:picChg chg="add mod">
          <ac:chgData name="Brugnetti Ennio (RSE)" userId="f662014d-f861-40d6-b092-6ac0032fced8" providerId="ADAL" clId="{83D2C7FA-703D-4592-84C3-A30F90A23791}" dt="2021-11-17T16:15:39.874" v="455"/>
          <ac:picMkLst>
            <pc:docMk/>
            <pc:sldMk cId="1490431731" sldId="303"/>
            <ac:picMk id="36" creationId="{5DBE7C63-9791-4A4F-86F1-E843C93337CF}"/>
          </ac:picMkLst>
        </pc:picChg>
      </pc:sldChg>
      <pc:sldChg chg="addSp delSp modSp new del mod">
        <pc:chgData name="Brugnetti Ennio (RSE)" userId="f662014d-f861-40d6-b092-6ac0032fced8" providerId="ADAL" clId="{83D2C7FA-703D-4592-84C3-A30F90A23791}" dt="2021-11-17T13:40:20.182" v="146" actId="2696"/>
        <pc:sldMkLst>
          <pc:docMk/>
          <pc:sldMk cId="699333569" sldId="305"/>
        </pc:sldMkLst>
        <pc:spChg chg="del">
          <ac:chgData name="Brugnetti Ennio (RSE)" userId="f662014d-f861-40d6-b092-6ac0032fced8" providerId="ADAL" clId="{83D2C7FA-703D-4592-84C3-A30F90A23791}" dt="2021-11-17T13:38:43.163" v="131" actId="478"/>
          <ac:spMkLst>
            <pc:docMk/>
            <pc:sldMk cId="699333569" sldId="305"/>
            <ac:spMk id="2" creationId="{119836B1-D7F2-4E1F-81FE-1A38C13139F0}"/>
          </ac:spMkLst>
        </pc:spChg>
        <pc:spChg chg="del">
          <ac:chgData name="Brugnetti Ennio (RSE)" userId="f662014d-f861-40d6-b092-6ac0032fced8" providerId="ADAL" clId="{83D2C7FA-703D-4592-84C3-A30F90A23791}" dt="2021-11-17T13:38:42.512" v="130" actId="478"/>
          <ac:spMkLst>
            <pc:docMk/>
            <pc:sldMk cId="699333569" sldId="305"/>
            <ac:spMk id="3" creationId="{A491031E-12C3-48B6-9CE5-40B446411ACD}"/>
          </ac:spMkLst>
        </pc:spChg>
        <pc:picChg chg="add del">
          <ac:chgData name="Brugnetti Ennio (RSE)" userId="f662014d-f861-40d6-b092-6ac0032fced8" providerId="ADAL" clId="{83D2C7FA-703D-4592-84C3-A30F90A23791}" dt="2021-11-17T13:39:07.774" v="133" actId="478"/>
          <ac:picMkLst>
            <pc:docMk/>
            <pc:sldMk cId="699333569" sldId="305"/>
            <ac:picMk id="4" creationId="{8C48A4E2-871E-45DB-89D5-015FCD4B89D9}"/>
          </ac:picMkLst>
        </pc:picChg>
        <pc:picChg chg="add del mod">
          <ac:chgData name="Brugnetti Ennio (RSE)" userId="f662014d-f861-40d6-b092-6ac0032fced8" providerId="ADAL" clId="{83D2C7FA-703D-4592-84C3-A30F90A23791}" dt="2021-11-17T13:39:28.682" v="135" actId="478"/>
          <ac:picMkLst>
            <pc:docMk/>
            <pc:sldMk cId="699333569" sldId="305"/>
            <ac:picMk id="6" creationId="{8C4F8F34-03ED-4DF4-B410-A6E16865E56F}"/>
          </ac:picMkLst>
        </pc:picChg>
        <pc:picChg chg="add del mod">
          <ac:chgData name="Brugnetti Ennio (RSE)" userId="f662014d-f861-40d6-b092-6ac0032fced8" providerId="ADAL" clId="{83D2C7FA-703D-4592-84C3-A30F90A23791}" dt="2021-11-17T13:40:10.148" v="143" actId="21"/>
          <ac:picMkLst>
            <pc:docMk/>
            <pc:sldMk cId="699333569" sldId="305"/>
            <ac:picMk id="8" creationId="{BB3C18D0-C413-41BA-8452-3A82DAFEAD4D}"/>
          </ac:picMkLst>
        </pc:picChg>
        <pc:picChg chg="add del">
          <ac:chgData name="Brugnetti Ennio (RSE)" userId="f662014d-f861-40d6-b092-6ac0032fced8" providerId="ADAL" clId="{83D2C7FA-703D-4592-84C3-A30F90A23791}" dt="2021-11-17T13:40:16.022" v="145" actId="478"/>
          <ac:picMkLst>
            <pc:docMk/>
            <pc:sldMk cId="699333569" sldId="305"/>
            <ac:picMk id="9" creationId="{FE2BC4AE-9C61-4FD0-BFA8-BDA6F7FE13E8}"/>
          </ac:picMkLst>
        </pc:picChg>
      </pc:sldChg>
      <pc:sldChg chg="addSp modSp new del">
        <pc:chgData name="Brugnetti Ennio (RSE)" userId="f662014d-f861-40d6-b092-6ac0032fced8" providerId="ADAL" clId="{83D2C7FA-703D-4592-84C3-A30F90A23791}" dt="2021-11-17T12:16:18.611" v="121" actId="2696"/>
        <pc:sldMkLst>
          <pc:docMk/>
          <pc:sldMk cId="2702143621" sldId="305"/>
        </pc:sldMkLst>
        <pc:spChg chg="add mod">
          <ac:chgData name="Brugnetti Ennio (RSE)" userId="f662014d-f861-40d6-b092-6ac0032fced8" providerId="ADAL" clId="{83D2C7FA-703D-4592-84C3-A30F90A23791}" dt="2021-11-17T10:59:30.452" v="20"/>
          <ac:spMkLst>
            <pc:docMk/>
            <pc:sldMk cId="2702143621" sldId="305"/>
            <ac:spMk id="5" creationId="{5B2893E5-ADF6-4CD8-B6B2-FA168835250D}"/>
          </ac:spMkLst>
        </pc:spChg>
        <pc:picChg chg="add mod">
          <ac:chgData name="Brugnetti Ennio (RSE)" userId="f662014d-f861-40d6-b092-6ac0032fced8" providerId="ADAL" clId="{83D2C7FA-703D-4592-84C3-A30F90A23791}" dt="2021-11-17T10:58:44.200" v="5"/>
          <ac:picMkLst>
            <pc:docMk/>
            <pc:sldMk cId="2702143621" sldId="305"/>
            <ac:picMk id="4" creationId="{53AB8DB1-2752-4C71-AC96-6F8F893BE056}"/>
          </ac:picMkLst>
        </pc:picChg>
      </pc:sldChg>
      <pc:sldChg chg="addSp delSp modSp new del mod">
        <pc:chgData name="Brugnetti Ennio (RSE)" userId="f662014d-f861-40d6-b092-6ac0032fced8" providerId="ADAL" clId="{83D2C7FA-703D-4592-84C3-A30F90A23791}" dt="2021-11-17T12:10:20.604" v="120" actId="2696"/>
        <pc:sldMkLst>
          <pc:docMk/>
          <pc:sldMk cId="4201193352" sldId="306"/>
        </pc:sldMkLst>
        <pc:spChg chg="del">
          <ac:chgData name="Brugnetti Ennio (RSE)" userId="f662014d-f861-40d6-b092-6ac0032fced8" providerId="ADAL" clId="{83D2C7FA-703D-4592-84C3-A30F90A23791}" dt="2021-11-17T11:45:02.576" v="72" actId="478"/>
          <ac:spMkLst>
            <pc:docMk/>
            <pc:sldMk cId="4201193352" sldId="306"/>
            <ac:spMk id="2" creationId="{4F9DC467-A8F5-41B9-9D22-627B474F5585}"/>
          </ac:spMkLst>
        </pc:spChg>
        <pc:spChg chg="del">
          <ac:chgData name="Brugnetti Ennio (RSE)" userId="f662014d-f861-40d6-b092-6ac0032fced8" providerId="ADAL" clId="{83D2C7FA-703D-4592-84C3-A30F90A23791}" dt="2021-11-17T11:45:03.834" v="73" actId="478"/>
          <ac:spMkLst>
            <pc:docMk/>
            <pc:sldMk cId="4201193352" sldId="306"/>
            <ac:spMk id="3" creationId="{2A56F719-A203-45CA-AFFE-5B4A9B3380BF}"/>
          </ac:spMkLst>
        </pc:spChg>
        <pc:picChg chg="add mod">
          <ac:chgData name="Brugnetti Ennio (RSE)" userId="f662014d-f861-40d6-b092-6ac0032fced8" providerId="ADAL" clId="{83D2C7FA-703D-4592-84C3-A30F90A23791}" dt="2021-11-17T11:45:13.286" v="76" actId="962"/>
          <ac:picMkLst>
            <pc:docMk/>
            <pc:sldMk cId="4201193352" sldId="306"/>
            <ac:picMk id="5" creationId="{AE8B17C9-345D-449C-8E50-4D846B2D1A67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Daily</a:t>
            </a:r>
            <a:r>
              <a:rPr lang="it-IT" baseline="0"/>
              <a:t> Consumption vs Generation</a:t>
            </a:r>
            <a:endParaRPr lang="it-IT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Total consumptions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Foglio1!$Z$4:$Z$27</c:f>
              <c:numCache>
                <c:formatCode>General</c:formatCode>
                <c:ptCount val="24"/>
                <c:pt idx="0">
                  <c:v>128.82977499999998</c:v>
                </c:pt>
                <c:pt idx="1">
                  <c:v>125.887303</c:v>
                </c:pt>
                <c:pt idx="2">
                  <c:v>128.727554</c:v>
                </c:pt>
                <c:pt idx="3">
                  <c:v>121.993105</c:v>
                </c:pt>
                <c:pt idx="4">
                  <c:v>159.77389399999998</c:v>
                </c:pt>
                <c:pt idx="5">
                  <c:v>157.999099</c:v>
                </c:pt>
                <c:pt idx="6">
                  <c:v>286.82669200000004</c:v>
                </c:pt>
                <c:pt idx="7">
                  <c:v>354.57345599999996</c:v>
                </c:pt>
                <c:pt idx="8">
                  <c:v>303.34319900000003</c:v>
                </c:pt>
                <c:pt idx="9">
                  <c:v>203.54825700000001</c:v>
                </c:pt>
                <c:pt idx="10">
                  <c:v>235.46509900000001</c:v>
                </c:pt>
                <c:pt idx="11">
                  <c:v>240.24701199999998</c:v>
                </c:pt>
                <c:pt idx="12">
                  <c:v>264.43117000000001</c:v>
                </c:pt>
                <c:pt idx="13">
                  <c:v>344.83151800000002</c:v>
                </c:pt>
                <c:pt idx="14">
                  <c:v>374.46136000000001</c:v>
                </c:pt>
                <c:pt idx="15">
                  <c:v>366.36958100000004</c:v>
                </c:pt>
                <c:pt idx="16">
                  <c:v>437.225144</c:v>
                </c:pt>
                <c:pt idx="17">
                  <c:v>413.48273800000004</c:v>
                </c:pt>
                <c:pt idx="18">
                  <c:v>372.01735999999994</c:v>
                </c:pt>
                <c:pt idx="19">
                  <c:v>339.35312199999998</c:v>
                </c:pt>
                <c:pt idx="20">
                  <c:v>335.34841799999998</c:v>
                </c:pt>
                <c:pt idx="21">
                  <c:v>290.59717499999999</c:v>
                </c:pt>
                <c:pt idx="22">
                  <c:v>162.85053600000001</c:v>
                </c:pt>
                <c:pt idx="23">
                  <c:v>121.73966800000001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8BA-4485-BE4F-F9E000C8F710}"/>
            </c:ext>
          </c:extLst>
        </c:ser>
        <c:ser>
          <c:idx val="1"/>
          <c:order val="1"/>
          <c:tx>
            <c:v>Energy generation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Foglio1!$AB$4:$AB$27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0.69810400000000006</c:v>
                </c:pt>
                <c:pt idx="5">
                  <c:v>59.736411000000004</c:v>
                </c:pt>
                <c:pt idx="6">
                  <c:v>184.557265</c:v>
                </c:pt>
                <c:pt idx="7">
                  <c:v>367.42010299999998</c:v>
                </c:pt>
                <c:pt idx="8">
                  <c:v>604.69173599999999</c:v>
                </c:pt>
                <c:pt idx="9">
                  <c:v>865.60762800000009</c:v>
                </c:pt>
                <c:pt idx="10">
                  <c:v>1106.282107</c:v>
                </c:pt>
                <c:pt idx="11">
                  <c:v>1278.8362609999999</c:v>
                </c:pt>
                <c:pt idx="12">
                  <c:v>1324.783549</c:v>
                </c:pt>
                <c:pt idx="13">
                  <c:v>1239.5246390000002</c:v>
                </c:pt>
                <c:pt idx="14">
                  <c:v>1031.025024</c:v>
                </c:pt>
                <c:pt idx="15">
                  <c:v>781.63124500000004</c:v>
                </c:pt>
                <c:pt idx="16">
                  <c:v>524.832945</c:v>
                </c:pt>
                <c:pt idx="17">
                  <c:v>306.72614299999998</c:v>
                </c:pt>
                <c:pt idx="18">
                  <c:v>147.041605</c:v>
                </c:pt>
                <c:pt idx="19">
                  <c:v>31.425691999999998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8BA-4485-BE4F-F9E000C8F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marker val="1"/>
        <c:smooth val="0"/>
        <c:axId val="154470656"/>
        <c:axId val="154485120"/>
      </c:lineChart>
      <c:catAx>
        <c:axId val="154470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/>
                  <a:t>Hour</a:t>
                </a:r>
                <a:r>
                  <a:rPr lang="it-IT" baseline="0" dirty="0"/>
                  <a:t> of the day [h]</a:t>
                </a:r>
                <a:endParaRPr lang="it-IT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85120"/>
        <c:crosses val="autoZero"/>
        <c:auto val="1"/>
        <c:lblAlgn val="ctr"/>
        <c:lblOffset val="100"/>
        <c:noMultiLvlLbl val="0"/>
      </c:catAx>
      <c:valAx>
        <c:axId val="154485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Power [kW]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70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it-IT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32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it-IT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32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it-IT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323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it-IT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24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it-IT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325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3099154-035C-4452-8C74-081E612C6920}" type="slidenum">
              <a:rPr lang="it-IT" sz="1400" b="0" strike="noStrike" spc="-1">
                <a:latin typeface="Times New Roman"/>
              </a:rPr>
              <a:t>‹Nr.›</a:t>
            </a:fld>
            <a:endParaRPr lang="it-IT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3205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it-IT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6"/>
          <p:cNvPicPr/>
          <p:nvPr/>
        </p:nvPicPr>
        <p:blipFill>
          <a:blip r:embed="rId14"/>
          <a:stretch/>
        </p:blipFill>
        <p:spPr>
          <a:xfrm>
            <a:off x="467640" y="195480"/>
            <a:ext cx="2475360" cy="1198080"/>
          </a:xfrm>
          <a:prstGeom prst="rect">
            <a:avLst/>
          </a:prstGeom>
          <a:ln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it-IT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fik 6"/>
          <p:cNvPicPr/>
          <p:nvPr/>
        </p:nvPicPr>
        <p:blipFill>
          <a:blip r:embed="rId14"/>
          <a:stretch/>
        </p:blipFill>
        <p:spPr>
          <a:xfrm>
            <a:off x="467640" y="195480"/>
            <a:ext cx="2475360" cy="119808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it-IT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media1.m4a"/><Relationship Id="rId7" Type="http://schemas.openxmlformats.org/officeDocument/2006/relationships/image" Target="../media/image4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wmf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4.sv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10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media13.m4a"/><Relationship Id="rId7" Type="http://schemas.openxmlformats.org/officeDocument/2006/relationships/image" Target="../media/image4.png"/><Relationship Id="rId2" Type="http://schemas.microsoft.com/office/2007/relationships/media" Target="../media/media13.m4a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2.wmf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CustomShape 1"/>
          <p:cNvSpPr/>
          <p:nvPr/>
        </p:nvSpPr>
        <p:spPr>
          <a:xfrm>
            <a:off x="333720" y="1997602"/>
            <a:ext cx="8351640" cy="10434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25000" lnSpcReduction="20000"/>
          </a:bodyPr>
          <a:lstStyle/>
          <a:p>
            <a:pPr algn="ctr"/>
            <a:r>
              <a:rPr lang="it-IT" sz="9600" b="1" spc="-1" dirty="0">
                <a:solidFill>
                  <a:srgbClr val="159961"/>
                </a:solidFill>
                <a:latin typeface="Arial"/>
              </a:rPr>
              <a:t>Training action</a:t>
            </a:r>
          </a:p>
          <a:p>
            <a:pPr algn="ctr"/>
            <a:endParaRPr lang="it-IT" sz="7200" b="1" strike="noStrike" spc="-1" dirty="0">
              <a:solidFill>
                <a:srgbClr val="159961"/>
              </a:solidFill>
              <a:latin typeface="Arial"/>
            </a:endParaRPr>
          </a:p>
          <a:p>
            <a:pPr algn="ctr"/>
            <a:r>
              <a:rPr lang="it-IT" sz="96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“E-</a:t>
            </a:r>
            <a:r>
              <a:rPr lang="it-IT" sz="96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Mobility</a:t>
            </a:r>
            <a:r>
              <a:rPr lang="it-IT" sz="9600" spc="-1" dirty="0">
                <a:solidFill>
                  <a:srgbClr val="000000"/>
                </a:solidFill>
                <a:latin typeface="Arial"/>
                <a:ea typeface="DejaVu Sans"/>
              </a:rPr>
              <a:t> </a:t>
            </a:r>
            <a:r>
              <a:rPr lang="it-IT" sz="9600" spc="-1" dirty="0" err="1">
                <a:solidFill>
                  <a:srgbClr val="000000"/>
                </a:solidFill>
                <a:latin typeface="Arial"/>
                <a:ea typeface="DejaVu Sans"/>
              </a:rPr>
              <a:t>integration</a:t>
            </a:r>
            <a:r>
              <a:rPr lang="it-IT" sz="9600" spc="-1" dirty="0">
                <a:solidFill>
                  <a:srgbClr val="000000"/>
                </a:solidFill>
                <a:latin typeface="Arial"/>
                <a:ea typeface="DejaVu Sans"/>
              </a:rPr>
              <a:t> in a </a:t>
            </a:r>
          </a:p>
          <a:p>
            <a:pPr algn="ctr"/>
            <a:r>
              <a:rPr lang="it-IT" sz="9600" spc="-1" dirty="0">
                <a:solidFill>
                  <a:srgbClr val="000000"/>
                </a:solidFill>
                <a:latin typeface="Arial"/>
                <a:ea typeface="DejaVu Sans"/>
              </a:rPr>
              <a:t>Positive Energy </a:t>
            </a:r>
            <a:r>
              <a:rPr lang="it-IT" sz="9600" spc="-1" dirty="0" err="1">
                <a:solidFill>
                  <a:srgbClr val="000000"/>
                </a:solidFill>
                <a:latin typeface="Arial"/>
                <a:ea typeface="DejaVu Sans"/>
              </a:rPr>
              <a:t>District</a:t>
            </a:r>
            <a:r>
              <a:rPr lang="it-IT" sz="9600" spc="-1" dirty="0">
                <a:solidFill>
                  <a:srgbClr val="000000"/>
                </a:solidFill>
                <a:latin typeface="Arial"/>
                <a:ea typeface="DejaVu Sans"/>
              </a:rPr>
              <a:t> (PED)”</a:t>
            </a:r>
            <a:endParaRPr lang="it-IT" sz="9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4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72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lang="it-IT" sz="7200" b="0" strike="noStrike" spc="-1" dirty="0">
              <a:latin typeface="Arial"/>
            </a:endParaRPr>
          </a:p>
        </p:txBody>
      </p:sp>
      <p:pic>
        <p:nvPicPr>
          <p:cNvPr id="331" name="Immagine 9"/>
          <p:cNvPicPr/>
          <p:nvPr/>
        </p:nvPicPr>
        <p:blipFill>
          <a:blip r:embed="rId5"/>
          <a:stretch/>
        </p:blipFill>
        <p:spPr>
          <a:xfrm>
            <a:off x="7859643" y="138831"/>
            <a:ext cx="1148625" cy="581703"/>
          </a:xfrm>
          <a:prstGeom prst="rect">
            <a:avLst/>
          </a:prstGeom>
          <a:ln>
            <a:noFill/>
          </a:ln>
        </p:spPr>
      </p:pic>
      <p:pic>
        <p:nvPicPr>
          <p:cNvPr id="9" name="Image 19" descr="frise.jpg">
            <a:extLst>
              <a:ext uri="{FF2B5EF4-FFF2-40B4-BE49-F238E27FC236}">
                <a16:creationId xmlns:a16="http://schemas.microsoft.com/office/drawing/2014/main" xmlns="" id="{7643E68F-1BB8-4011-82F1-31C4C82671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64469" y="3521083"/>
            <a:ext cx="8015062" cy="15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xmlns="" id="{1290DBAE-9F4D-41F0-A407-F901A1EF1F2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  <p:pic>
        <p:nvPicPr>
          <p:cNvPr id="6" name="Picture 2" descr="P:\KB-Projekte\e-SMART\WP Communication\Activity A.C.1 Start-up activities\D.C.1.2 Logo\EU_flag\EU_fla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626" y="138831"/>
            <a:ext cx="979528" cy="65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68"/>
    </mc:Choice>
    <mc:Fallback xmlns="">
      <p:transition spd="slow" advTm="38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>
            <a:extLst>
              <a:ext uri="{FF2B5EF4-FFF2-40B4-BE49-F238E27FC236}">
                <a16:creationId xmlns:a16="http://schemas.microsoft.com/office/drawing/2014/main" xmlns="" id="{FB20982A-861C-47D8-A188-67CD831AA5DA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C23CAEAD-9D08-4F50-904C-8506BAF2956C}"/>
              </a:ext>
            </a:extLst>
          </p:cNvPr>
          <p:cNvSpPr/>
          <p:nvPr/>
        </p:nvSpPr>
        <p:spPr>
          <a:xfrm>
            <a:off x="6706827" y="638668"/>
            <a:ext cx="1286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spc="-1" dirty="0">
                <a:solidFill>
                  <a:srgbClr val="159961"/>
                </a:solidFill>
              </a:rPr>
              <a:t>The depot</a:t>
            </a:r>
            <a:endParaRPr lang="it-IT" dirty="0"/>
          </a:p>
        </p:txBody>
      </p:sp>
      <p:pic>
        <p:nvPicPr>
          <p:cNvPr id="1026" name="Picture 2" descr="eBus depot | Siemens eMobility charging | Siemens Global">
            <a:extLst>
              <a:ext uri="{FF2B5EF4-FFF2-40B4-BE49-F238E27FC236}">
                <a16:creationId xmlns:a16="http://schemas.microsoft.com/office/drawing/2014/main" xmlns="" id="{5CC14F02-4F80-44DF-8307-7003B92B7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0" y="1633938"/>
            <a:ext cx="5308080" cy="298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0E1B8A81-E84B-4585-85CF-2F2BCDB7ED22}"/>
              </a:ext>
            </a:extLst>
          </p:cNvPr>
          <p:cNvSpPr txBox="1"/>
          <p:nvPr/>
        </p:nvSpPr>
        <p:spPr>
          <a:xfrm>
            <a:off x="2232660" y="4585900"/>
            <a:ext cx="2644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Siemens depot render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22D8EE59-A4A8-4FCA-827E-3CBCB88A0CA8}"/>
              </a:ext>
            </a:extLst>
          </p:cNvPr>
          <p:cNvSpPr/>
          <p:nvPr/>
        </p:nvSpPr>
        <p:spPr>
          <a:xfrm>
            <a:off x="6191696" y="1765620"/>
            <a:ext cx="275881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>
              <a:solidFill>
                <a:srgbClr val="000028"/>
              </a:solidFill>
            </a:endParaRPr>
          </a:p>
          <a:p>
            <a:r>
              <a:rPr lang="en-US" sz="1600" dirty="0">
                <a:solidFill>
                  <a:srgbClr val="000028"/>
                </a:solidFill>
              </a:rPr>
              <a:t>Ex: </a:t>
            </a:r>
            <a:r>
              <a:rPr lang="en-US" sz="1600" dirty="0" err="1">
                <a:solidFill>
                  <a:srgbClr val="000028"/>
                </a:solidFill>
              </a:rPr>
              <a:t>Rampini</a:t>
            </a:r>
            <a:r>
              <a:rPr lang="en-US" sz="1600" dirty="0">
                <a:solidFill>
                  <a:srgbClr val="000028"/>
                </a:solidFill>
              </a:rPr>
              <a:t>-Siemens collaboration in Genova:</a:t>
            </a:r>
          </a:p>
          <a:p>
            <a:r>
              <a:rPr lang="en-US" sz="1600" dirty="0">
                <a:solidFill>
                  <a:srgbClr val="000028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28"/>
                </a:solidFill>
              </a:rPr>
              <a:t>10 e-buses with 200 kWh batteries;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28"/>
                </a:solidFill>
              </a:rPr>
              <a:t>10 plug-in charging infrastructures of </a:t>
            </a:r>
            <a:r>
              <a:rPr lang="it-IT" dirty="0"/>
              <a:t>100 kW.</a:t>
            </a:r>
            <a:endParaRPr lang="it-IT" sz="1600" dirty="0"/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xmlns="" id="{139DA462-5330-4881-9775-645F57C5B6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5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61"/>
    </mc:Choice>
    <mc:Fallback xmlns="">
      <p:transition spd="slow" advTm="23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 descr="Auto elettrica">
            <a:extLst>
              <a:ext uri="{FF2B5EF4-FFF2-40B4-BE49-F238E27FC236}">
                <a16:creationId xmlns:a16="http://schemas.microsoft.com/office/drawing/2014/main" xmlns="" id="{2A5A44D3-092A-4C12-BA78-1DE3D4C29A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14800" y="2196330"/>
            <a:ext cx="914400" cy="914400"/>
          </a:xfrm>
          <a:prstGeom prst="rect">
            <a:avLst/>
          </a:prstGeom>
        </p:spPr>
      </p:pic>
      <p:pic>
        <p:nvPicPr>
          <p:cNvPr id="7" name="Elemento grafico 6" descr="Bus">
            <a:extLst>
              <a:ext uri="{FF2B5EF4-FFF2-40B4-BE49-F238E27FC236}">
                <a16:creationId xmlns:a16="http://schemas.microsoft.com/office/drawing/2014/main" xmlns="" id="{E2CF50CA-4DC8-42DF-8118-E27CD63E15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110124" y="2234797"/>
            <a:ext cx="914400" cy="914400"/>
          </a:xfrm>
          <a:prstGeom prst="rect">
            <a:avLst/>
          </a:prstGeom>
        </p:spPr>
      </p:pic>
      <p:pic>
        <p:nvPicPr>
          <p:cNvPr id="10" name="Elemento grafico 9" descr="Foglia con riempimento a tinta unita">
            <a:extLst>
              <a:ext uri="{FF2B5EF4-FFF2-40B4-BE49-F238E27FC236}">
                <a16:creationId xmlns:a16="http://schemas.microsoft.com/office/drawing/2014/main" xmlns="" id="{3C8E5599-BCC2-4602-9753-E2EB4244FE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327139" y="2275544"/>
            <a:ext cx="762658" cy="71168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57190784-D947-427F-B28D-ED878326B1CF}"/>
              </a:ext>
            </a:extLst>
          </p:cNvPr>
          <p:cNvSpPr/>
          <p:nvPr/>
        </p:nvSpPr>
        <p:spPr>
          <a:xfrm>
            <a:off x="396292" y="2966379"/>
            <a:ext cx="26821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Energetic and environmental KPIs</a:t>
            </a:r>
            <a:endParaRPr lang="it-IT" sz="1200" b="1" dirty="0">
              <a:solidFill>
                <a:schemeClr val="tx2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xmlns="" id="{5BC7C7C8-AE64-4999-B87F-3712FE76C748}"/>
              </a:ext>
            </a:extLst>
          </p:cNvPr>
          <p:cNvSpPr/>
          <p:nvPr/>
        </p:nvSpPr>
        <p:spPr>
          <a:xfrm>
            <a:off x="3957465" y="2972230"/>
            <a:ext cx="13292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Private EV KPIs</a:t>
            </a:r>
            <a:endParaRPr lang="it-IT" sz="12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xmlns="" id="{96595B1F-D1D8-457F-8386-8450384AE9BD}"/>
              </a:ext>
            </a:extLst>
          </p:cNvPr>
          <p:cNvSpPr/>
          <p:nvPr/>
        </p:nvSpPr>
        <p:spPr>
          <a:xfrm>
            <a:off x="6654029" y="2985095"/>
            <a:ext cx="18265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E-LPT and e-LML KPIs</a:t>
            </a:r>
            <a:endParaRPr lang="it-IT" sz="1200" b="1" dirty="0">
              <a:solidFill>
                <a:schemeClr val="tx2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4" name="Connettore 1 11">
            <a:extLst>
              <a:ext uri="{FF2B5EF4-FFF2-40B4-BE49-F238E27FC236}">
                <a16:creationId xmlns:a16="http://schemas.microsoft.com/office/drawing/2014/main" xmlns="" id="{1AF0080E-6563-4BFC-85EF-DC241F8B755B}"/>
              </a:ext>
            </a:extLst>
          </p:cNvPr>
          <p:cNvCxnSpPr>
            <a:cxnSpLocks/>
          </p:cNvCxnSpPr>
          <p:nvPr/>
        </p:nvCxnSpPr>
        <p:spPr>
          <a:xfrm>
            <a:off x="3202169" y="2493169"/>
            <a:ext cx="0" cy="2650194"/>
          </a:xfrm>
          <a:prstGeom prst="line">
            <a:avLst/>
          </a:prstGeom>
          <a:ln w="28575">
            <a:solidFill>
              <a:srgbClr val="04B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1">
            <a:extLst>
              <a:ext uri="{FF2B5EF4-FFF2-40B4-BE49-F238E27FC236}">
                <a16:creationId xmlns:a16="http://schemas.microsoft.com/office/drawing/2014/main" xmlns="" id="{C3697846-383E-4CEA-B666-469F16475802}"/>
              </a:ext>
            </a:extLst>
          </p:cNvPr>
          <p:cNvCxnSpPr>
            <a:cxnSpLocks/>
          </p:cNvCxnSpPr>
          <p:nvPr/>
        </p:nvCxnSpPr>
        <p:spPr>
          <a:xfrm>
            <a:off x="6133488" y="2493169"/>
            <a:ext cx="0" cy="2650194"/>
          </a:xfrm>
          <a:prstGeom prst="line">
            <a:avLst/>
          </a:prstGeom>
          <a:ln w="28575">
            <a:solidFill>
              <a:srgbClr val="04B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17">
            <a:extLst>
              <a:ext uri="{FF2B5EF4-FFF2-40B4-BE49-F238E27FC236}">
                <a16:creationId xmlns:a16="http://schemas.microsoft.com/office/drawing/2014/main" xmlns="" id="{F9537DE2-B62F-4E86-8182-6AE1EDD3F30B}"/>
              </a:ext>
            </a:extLst>
          </p:cNvPr>
          <p:cNvSpPr/>
          <p:nvPr/>
        </p:nvSpPr>
        <p:spPr>
          <a:xfrm>
            <a:off x="220133" y="3465323"/>
            <a:ext cx="2928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1200" dirty="0"/>
              <a:t>Annual CO</a:t>
            </a:r>
            <a:r>
              <a:rPr lang="en-GB" sz="1200" baseline="-25000" dirty="0"/>
              <a:t>2</a:t>
            </a:r>
            <a:r>
              <a:rPr lang="en-GB" sz="1200" dirty="0"/>
              <a:t> reduction: - 2’209 tons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1200" dirty="0"/>
              <a:t>Annual generation of energy from RES: 3’773 MWh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1200" dirty="0"/>
              <a:t>Energy consumptions: - 348 GWh</a:t>
            </a:r>
            <a:endParaRPr lang="it-IT" sz="1200" dirty="0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xmlns="" id="{63B72619-FCAB-420D-8CBF-1C9122CB09F8}"/>
              </a:ext>
            </a:extLst>
          </p:cNvPr>
          <p:cNvSpPr/>
          <p:nvPr/>
        </p:nvSpPr>
        <p:spPr>
          <a:xfrm>
            <a:off x="3234375" y="3465322"/>
            <a:ext cx="2928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1200" dirty="0"/>
              <a:t>Total </a:t>
            </a:r>
            <a:r>
              <a:rPr lang="it-IT" sz="1200" dirty="0" err="1"/>
              <a:t>number</a:t>
            </a:r>
            <a:r>
              <a:rPr lang="it-IT" sz="1200" dirty="0"/>
              <a:t> of </a:t>
            </a:r>
            <a:r>
              <a:rPr lang="it-IT" sz="1200" dirty="0" err="1"/>
              <a:t>EVs</a:t>
            </a:r>
            <a:r>
              <a:rPr lang="it-IT" sz="1200" dirty="0"/>
              <a:t>: 100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1200" dirty="0" err="1"/>
              <a:t>Charging</a:t>
            </a:r>
            <a:r>
              <a:rPr lang="it-IT" sz="1200" dirty="0"/>
              <a:t> </a:t>
            </a:r>
            <a:r>
              <a:rPr lang="it-IT" sz="1200" dirty="0" err="1"/>
              <a:t>efficiency</a:t>
            </a:r>
            <a:r>
              <a:rPr lang="it-IT" sz="1200" dirty="0"/>
              <a:t>: 0.9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1200" dirty="0"/>
              <a:t>The maximum power of </a:t>
            </a:r>
            <a:r>
              <a:rPr lang="it-IT" sz="1200" dirty="0" err="1"/>
              <a:t>charger</a:t>
            </a:r>
            <a:r>
              <a:rPr lang="it-IT" sz="1200" dirty="0"/>
              <a:t>: 2.3 kW, 3.3 kW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xmlns="" id="{BE3E42B8-A559-4E40-B46A-CE48A6FE7301}"/>
              </a:ext>
            </a:extLst>
          </p:cNvPr>
          <p:cNvSpPr/>
          <p:nvPr/>
        </p:nvSpPr>
        <p:spPr>
          <a:xfrm>
            <a:off x="6190755" y="3372988"/>
            <a:ext cx="28716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1200" dirty="0"/>
              <a:t>Total </a:t>
            </a:r>
            <a:r>
              <a:rPr lang="it-IT" sz="1200" dirty="0" err="1"/>
              <a:t>stored</a:t>
            </a:r>
            <a:r>
              <a:rPr lang="it-IT" sz="1200" dirty="0"/>
              <a:t> power in the reference day: 3.5 MW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1200" dirty="0" err="1"/>
              <a:t>Number</a:t>
            </a:r>
            <a:r>
              <a:rPr lang="it-IT" sz="1200" dirty="0"/>
              <a:t> of </a:t>
            </a:r>
            <a:r>
              <a:rPr lang="it-IT" sz="1200" dirty="0" err="1"/>
              <a:t>charging</a:t>
            </a:r>
            <a:r>
              <a:rPr lang="it-IT" sz="1200" dirty="0"/>
              <a:t> station: 30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it-IT" sz="1200" dirty="0"/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200" dirty="0"/>
              <a:t>Power of </a:t>
            </a:r>
            <a:r>
              <a:rPr lang="it-IT" sz="1200" dirty="0" err="1"/>
              <a:t>each</a:t>
            </a:r>
            <a:r>
              <a:rPr lang="it-IT" sz="1200" dirty="0"/>
              <a:t> </a:t>
            </a:r>
            <a:r>
              <a:rPr lang="it-IT" sz="1200" dirty="0" err="1"/>
              <a:t>charging</a:t>
            </a:r>
            <a:r>
              <a:rPr lang="it-IT" sz="1200" dirty="0"/>
              <a:t> station: 100 kW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xmlns="" id="{310408CA-B438-4AD5-8A7C-2C90140AF172}"/>
              </a:ext>
            </a:extLst>
          </p:cNvPr>
          <p:cNvSpPr/>
          <p:nvPr/>
        </p:nvSpPr>
        <p:spPr>
          <a:xfrm>
            <a:off x="379463" y="1403800"/>
            <a:ext cx="8505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ea typeface="Times New Roman" panose="02020603050405020304" pitchFamily="18" charset="0"/>
              </a:rPr>
              <a:t>We highlight the result of our case study through a set of Key Performance Indicators (KPIs) grouped into 3 main clusters, including the evaluation of sustainable mobility</a:t>
            </a:r>
            <a:r>
              <a:rPr lang="it-IT" sz="1600" dirty="0">
                <a:ea typeface="Times New Roman" panose="02020603050405020304" pitchFamily="18" charset="0"/>
              </a:rPr>
              <a:t> </a:t>
            </a:r>
            <a:r>
              <a:rPr lang="it-IT" sz="1600" dirty="0" err="1">
                <a:ea typeface="Times New Roman" panose="02020603050405020304" pitchFamily="18" charset="0"/>
              </a:rPr>
              <a:t>solutions</a:t>
            </a:r>
            <a:r>
              <a:rPr lang="it-IT" sz="1600" dirty="0">
                <a:ea typeface="Times New Roman" panose="02020603050405020304" pitchFamily="18" charset="0"/>
              </a:rPr>
              <a:t> in private and public </a:t>
            </a:r>
            <a:r>
              <a:rPr lang="it-IT" sz="1600" dirty="0" err="1">
                <a:ea typeface="Times New Roman" panose="02020603050405020304" pitchFamily="18" charset="0"/>
              </a:rPr>
              <a:t>transport</a:t>
            </a:r>
            <a:r>
              <a:rPr lang="it-IT" sz="1600" dirty="0"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22" name="Line 2">
            <a:extLst>
              <a:ext uri="{FF2B5EF4-FFF2-40B4-BE49-F238E27FC236}">
                <a16:creationId xmlns:a16="http://schemas.microsoft.com/office/drawing/2014/main" xmlns="" id="{8F58C2D1-D09A-4008-A614-E502540848F1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xmlns="" id="{93B8F3A5-55C1-43D4-BEC5-4B88F83EE30E}"/>
              </a:ext>
            </a:extLst>
          </p:cNvPr>
          <p:cNvSpPr/>
          <p:nvPr/>
        </p:nvSpPr>
        <p:spPr>
          <a:xfrm>
            <a:off x="4908257" y="638668"/>
            <a:ext cx="3976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spc="-1" dirty="0">
                <a:solidFill>
                  <a:srgbClr val="159961"/>
                </a:solidFill>
              </a:rPr>
              <a:t>Key Performance </a:t>
            </a:r>
            <a:r>
              <a:rPr lang="it-IT" b="1" spc="-1" dirty="0" err="1">
                <a:solidFill>
                  <a:srgbClr val="159961"/>
                </a:solidFill>
              </a:rPr>
              <a:t>Indicators</a:t>
            </a:r>
            <a:r>
              <a:rPr lang="it-IT" b="1" spc="-1" dirty="0">
                <a:solidFill>
                  <a:srgbClr val="159961"/>
                </a:solidFill>
              </a:rPr>
              <a:t> (</a:t>
            </a:r>
            <a:r>
              <a:rPr lang="it-IT" b="1" spc="-1" dirty="0" err="1">
                <a:solidFill>
                  <a:srgbClr val="159961"/>
                </a:solidFill>
              </a:rPr>
              <a:t>KPIs</a:t>
            </a:r>
            <a:r>
              <a:rPr lang="it-IT" b="1" spc="-1" dirty="0">
                <a:solidFill>
                  <a:srgbClr val="159961"/>
                </a:solidFill>
              </a:rPr>
              <a:t>)</a:t>
            </a:r>
            <a:endParaRPr lang="it-IT" dirty="0"/>
          </a:p>
        </p:txBody>
      </p:sp>
      <p:pic>
        <p:nvPicPr>
          <p:cNvPr id="25" name="Audio 24">
            <a:hlinkClick r:id="" action="ppaction://media"/>
            <a:extLst>
              <a:ext uri="{FF2B5EF4-FFF2-40B4-BE49-F238E27FC236}">
                <a16:creationId xmlns:a16="http://schemas.microsoft.com/office/drawing/2014/main" xmlns="" id="{73ACF3B3-E728-446A-A0CF-E6A3DD5230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7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408"/>
    </mc:Choice>
    <mc:Fallback xmlns="">
      <p:transition spd="slow" advTm="70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4BC905EA-2148-4C71-9E1A-1551AAE83D27}"/>
              </a:ext>
            </a:extLst>
          </p:cNvPr>
          <p:cNvSpPr/>
          <p:nvPr/>
        </p:nvSpPr>
        <p:spPr>
          <a:xfrm>
            <a:off x="645611" y="1692908"/>
            <a:ext cx="4032921" cy="244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1600" kern="0" dirty="0">
              <a:solidFill>
                <a:sysClr val="windowText" lastClr="000000"/>
              </a:solidFill>
              <a:cs typeface="Times New Roman" panose="02020603050405020304" pitchFamily="18" charset="0"/>
            </a:endParaRPr>
          </a:p>
          <a:p>
            <a:pPr algn="just"/>
            <a:endParaRPr lang="it-IT" sz="1600" kern="0" dirty="0">
              <a:solidFill>
                <a:sysClr val="windowText" lastClr="000000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en-GB" sz="1600" dirty="0">
                <a:ea typeface="Times New Roman" panose="02020603050405020304" pitchFamily="18" charset="0"/>
              </a:rPr>
              <a:t>The PED+EVs combination allow a PA to achieve many benefits in terms of: 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ea typeface="Times New Roman" panose="02020603050405020304" pitchFamily="18" charset="0"/>
              </a:rPr>
              <a:t>reduction of CO</a:t>
            </a:r>
            <a:r>
              <a:rPr lang="en-GB" sz="1600" baseline="-25000" dirty="0">
                <a:ea typeface="Times New Roman" panose="02020603050405020304" pitchFamily="18" charset="0"/>
              </a:rPr>
              <a:t>2</a:t>
            </a:r>
            <a:r>
              <a:rPr lang="en-GB" sz="1600" dirty="0">
                <a:ea typeface="Times New Roman" panose="02020603050405020304" pitchFamily="18" charset="0"/>
              </a:rPr>
              <a:t>;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ea typeface="Times New Roman" panose="02020603050405020304" pitchFamily="18" charset="0"/>
              </a:rPr>
              <a:t>reduction of grid stress;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ea typeface="Times New Roman" panose="02020603050405020304" pitchFamily="18" charset="0"/>
              </a:rPr>
              <a:t>Implementation of renewable energy sources.</a:t>
            </a:r>
            <a:endParaRPr lang="it-IT" sz="1600" kern="0" dirty="0">
              <a:solidFill>
                <a:sysClr val="windowText" lastClr="000000"/>
              </a:solidFill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5" name="Line 2">
            <a:extLst>
              <a:ext uri="{FF2B5EF4-FFF2-40B4-BE49-F238E27FC236}">
                <a16:creationId xmlns:a16="http://schemas.microsoft.com/office/drawing/2014/main" xmlns="" id="{F0726CA8-6164-49D6-96E5-A376CB16FC47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3119E67D-9A34-4695-8E75-A29AAEF008CA}"/>
              </a:ext>
            </a:extLst>
          </p:cNvPr>
          <p:cNvSpPr/>
          <p:nvPr/>
        </p:nvSpPr>
        <p:spPr>
          <a:xfrm>
            <a:off x="7415862" y="586183"/>
            <a:ext cx="1440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spc="-1" dirty="0" err="1">
                <a:solidFill>
                  <a:srgbClr val="159961"/>
                </a:solidFill>
              </a:rPr>
              <a:t>Conclusion</a:t>
            </a: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F1747450-BF5A-4B6E-BA27-CFBFE7BC73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532" y="1592616"/>
            <a:ext cx="4213885" cy="267698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185BCA24-BF62-4B0E-9D68-80D06365DF13}"/>
              </a:ext>
            </a:extLst>
          </p:cNvPr>
          <p:cNvSpPr txBox="1"/>
          <p:nvPr/>
        </p:nvSpPr>
        <p:spPr>
          <a:xfrm>
            <a:off x="7077136" y="3920056"/>
            <a:ext cx="18152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Source: Urban Europe </a:t>
            </a:r>
            <a:r>
              <a:rPr lang="it-IT" sz="800" dirty="0" err="1"/>
              <a:t>Programme</a:t>
            </a:r>
            <a:endParaRPr lang="it-IT" sz="800" dirty="0"/>
          </a:p>
        </p:txBody>
      </p:sp>
      <p:pic>
        <p:nvPicPr>
          <p:cNvPr id="36" name="Audio 35">
            <a:hlinkClick r:id="" action="ppaction://media"/>
            <a:extLst>
              <a:ext uri="{FF2B5EF4-FFF2-40B4-BE49-F238E27FC236}">
                <a16:creationId xmlns:a16="http://schemas.microsoft.com/office/drawing/2014/main" xmlns="" id="{5DBE7C63-9791-4A4F-86F1-E843C93337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3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57"/>
    </mc:Choice>
    <mc:Fallback xmlns="">
      <p:transition spd="slow" advTm="48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CustomShape 1"/>
          <p:cNvSpPr/>
          <p:nvPr/>
        </p:nvSpPr>
        <p:spPr>
          <a:xfrm>
            <a:off x="333720" y="1945428"/>
            <a:ext cx="8351640" cy="11478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/>
            <a:r>
              <a:rPr lang="it-IT" sz="3600" b="1" spc="-1" dirty="0">
                <a:solidFill>
                  <a:srgbClr val="159961"/>
                </a:solidFill>
                <a:latin typeface="Arial"/>
              </a:rPr>
              <a:t>Thank </a:t>
            </a:r>
            <a:r>
              <a:rPr lang="it-IT" sz="3600" b="1" spc="-1" dirty="0" err="1">
                <a:solidFill>
                  <a:srgbClr val="159961"/>
                </a:solidFill>
                <a:latin typeface="Arial"/>
              </a:rPr>
              <a:t>you</a:t>
            </a:r>
            <a:endParaRPr lang="it-IT" sz="3600" b="0" strike="noStrike" spc="-1" dirty="0">
              <a:latin typeface="Arial"/>
            </a:endParaRPr>
          </a:p>
        </p:txBody>
      </p:sp>
      <p:pic>
        <p:nvPicPr>
          <p:cNvPr id="331" name="Immagine 9"/>
          <p:cNvPicPr/>
          <p:nvPr/>
        </p:nvPicPr>
        <p:blipFill>
          <a:blip r:embed="rId5"/>
          <a:stretch/>
        </p:blipFill>
        <p:spPr>
          <a:xfrm>
            <a:off x="7859643" y="138831"/>
            <a:ext cx="1148625" cy="581703"/>
          </a:xfrm>
          <a:prstGeom prst="rect">
            <a:avLst/>
          </a:prstGeom>
          <a:ln>
            <a:noFill/>
          </a:ln>
        </p:spPr>
      </p:pic>
      <p:pic>
        <p:nvPicPr>
          <p:cNvPr id="9" name="Image 19" descr="frise.jpg">
            <a:extLst>
              <a:ext uri="{FF2B5EF4-FFF2-40B4-BE49-F238E27FC236}">
                <a16:creationId xmlns:a16="http://schemas.microsoft.com/office/drawing/2014/main" xmlns="" id="{7643E68F-1BB8-4011-82F1-31C4C82671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64469" y="3521083"/>
            <a:ext cx="8015062" cy="15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8350FF7D-F754-46AC-ABE9-B114FF91B4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  <p:pic>
        <p:nvPicPr>
          <p:cNvPr id="6" name="Picture 2" descr="P:\KB-Projekte\e-SMART\WP Communication\Activity A.C.1 Start-up activities\D.C.1.2 Logo\EU_flag\EU_fla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626" y="138831"/>
            <a:ext cx="979528" cy="65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34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4"/>
    </mc:Choice>
    <mc:Fallback xmlns="">
      <p:transition spd="slow" advTm="2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it-IT" b="1" spc="-1" dirty="0" err="1">
                <a:solidFill>
                  <a:srgbClr val="159961"/>
                </a:solidFill>
              </a:rPr>
              <a:t>European</a:t>
            </a:r>
            <a:r>
              <a:rPr lang="it-IT" b="1" spc="-1" dirty="0">
                <a:solidFill>
                  <a:srgbClr val="159961"/>
                </a:solidFill>
              </a:rPr>
              <a:t> goals for </a:t>
            </a:r>
            <a:r>
              <a:rPr lang="it-IT" b="1" spc="-1" dirty="0" err="1">
                <a:solidFill>
                  <a:srgbClr val="159961"/>
                </a:solidFill>
              </a:rPr>
              <a:t>decarbonization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37" name="Line 2"/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19C1FE1-6D72-4FDB-9E32-3B4C2A89471B}"/>
              </a:ext>
            </a:extLst>
          </p:cNvPr>
          <p:cNvSpPr txBox="1">
            <a:spLocks/>
          </p:cNvSpPr>
          <p:nvPr/>
        </p:nvSpPr>
        <p:spPr>
          <a:xfrm>
            <a:off x="769452" y="298581"/>
            <a:ext cx="9950103" cy="10636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/>
            <a:r>
              <a:rPr lang="it-IT" kern="0" dirty="0">
                <a:solidFill>
                  <a:sysClr val="windowText" lastClr="000000"/>
                </a:solidFill>
              </a:rPr>
              <a:t/>
            </a:r>
            <a:br>
              <a:rPr lang="it-IT" kern="0" dirty="0">
                <a:solidFill>
                  <a:sysClr val="windowText" lastClr="000000"/>
                </a:solidFill>
              </a:rPr>
            </a:br>
            <a:endParaRPr lang="it-IT" kern="0" dirty="0">
              <a:solidFill>
                <a:sysClr val="windowText" lastClr="000000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8FD4AF04-E39B-4B63-A3A9-595168DFC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293" y="1154301"/>
            <a:ext cx="7043738" cy="3867388"/>
          </a:xfrm>
          <a:prstGeom prst="rect">
            <a:avLst/>
          </a:prstGeom>
        </p:spPr>
      </p:pic>
      <p:pic>
        <p:nvPicPr>
          <p:cNvPr id="39" name="Audio 38">
            <a:hlinkClick r:id="" action="ppaction://media"/>
            <a:extLst>
              <a:ext uri="{FF2B5EF4-FFF2-40B4-BE49-F238E27FC236}">
                <a16:creationId xmlns:a16="http://schemas.microsoft.com/office/drawing/2014/main" xmlns="" id="{EDCDB930-F8E1-4274-AC48-3C71EB8966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6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056"/>
    </mc:Choice>
    <mc:Fallback xmlns="">
      <p:transition spd="slow" advTm="58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en-US" b="1" spc="-1" dirty="0">
                <a:solidFill>
                  <a:srgbClr val="159961"/>
                </a:solidFill>
              </a:rPr>
              <a:t>Aim of the training action</a:t>
            </a: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37" name="Line 2"/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19C1FE1-6D72-4FDB-9E32-3B4C2A89471B}"/>
              </a:ext>
            </a:extLst>
          </p:cNvPr>
          <p:cNvSpPr txBox="1">
            <a:spLocks/>
          </p:cNvSpPr>
          <p:nvPr/>
        </p:nvSpPr>
        <p:spPr>
          <a:xfrm>
            <a:off x="769452" y="298581"/>
            <a:ext cx="9950103" cy="10636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/>
            <a:r>
              <a:rPr lang="it-IT" kern="0" dirty="0">
                <a:solidFill>
                  <a:sysClr val="windowText" lastClr="000000"/>
                </a:solidFill>
              </a:rPr>
              <a:t/>
            </a:r>
            <a:br>
              <a:rPr lang="it-IT" kern="0" dirty="0">
                <a:solidFill>
                  <a:sysClr val="windowText" lastClr="000000"/>
                </a:solidFill>
              </a:rPr>
            </a:br>
            <a:endParaRPr lang="it-IT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xmlns="" id="{172DF860-330E-4A4D-8544-A3630D544366}"/>
              </a:ext>
            </a:extLst>
          </p:cNvPr>
          <p:cNvSpPr txBox="1">
            <a:spLocks/>
          </p:cNvSpPr>
          <p:nvPr/>
        </p:nvSpPr>
        <p:spPr>
          <a:xfrm>
            <a:off x="626820" y="1454932"/>
            <a:ext cx="8003366" cy="3513514"/>
          </a:xfrm>
          <a:prstGeom prst="rect">
            <a:avLst/>
          </a:prstGeom>
        </p:spPr>
        <p:txBody>
          <a:bodyPr/>
          <a:lstStyle/>
          <a:p>
            <a:endParaRPr lang="it-IT" sz="1600" kern="0" dirty="0">
              <a:solidFill>
                <a:sysClr val="windowText" lastClr="000000"/>
              </a:solidFill>
            </a:endParaRPr>
          </a:p>
          <a:p>
            <a:r>
              <a:rPr lang="en-GB" sz="1600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Public and private</a:t>
            </a:r>
            <a:r>
              <a:rPr lang="en-GB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 sectors are nowadays focusing their interest on new solutions to fulfil climate-neutral goals by 2050. </a:t>
            </a:r>
          </a:p>
          <a:p>
            <a:endParaRPr lang="it-IT" sz="1600" kern="0" dirty="0">
              <a:solidFill>
                <a:sysClr val="windowText" lastClr="000000"/>
              </a:solidFill>
            </a:endParaRPr>
          </a:p>
          <a:p>
            <a:pPr algn="just"/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Our training action shows how </a:t>
            </a:r>
            <a:r>
              <a:rPr lang="en-US" sz="1600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renewable and less polluting energy systems for urban districts </a:t>
            </a:r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can be obtained. </a:t>
            </a:r>
          </a:p>
          <a:p>
            <a:pPr algn="just"/>
            <a:endParaRPr lang="en-US" sz="1600" kern="0" dirty="0">
              <a:solidFill>
                <a:sysClr val="windowText" lastClr="00000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We aim to demonstrate, from the Public Administration point of view, the possibility to achieve a </a:t>
            </a:r>
            <a:r>
              <a:rPr lang="en-US" sz="1600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Positive Energy District (PED)</a:t>
            </a:r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, integrating </a:t>
            </a:r>
            <a:r>
              <a:rPr lang="en-US" sz="1600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e-mobility solutions for private passenger cars, local public transport (LPT) and last mile logistics (LML)</a:t>
            </a:r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xmlns="" id="{9EE380F2-C2A7-4695-B936-9CDF820920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813"/>
    </mc:Choice>
    <mc:Fallback xmlns="">
      <p:transition spd="slow" advTm="40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it-IT" b="1" spc="-1" dirty="0">
                <a:solidFill>
                  <a:srgbClr val="159961"/>
                </a:solidFill>
              </a:rPr>
              <a:t>Positive Energy </a:t>
            </a:r>
            <a:r>
              <a:rPr lang="it-IT" b="1" spc="-1" dirty="0" err="1">
                <a:solidFill>
                  <a:srgbClr val="159961"/>
                </a:solidFill>
              </a:rPr>
              <a:t>District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37" name="Line 2"/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19C1FE1-6D72-4FDB-9E32-3B4C2A89471B}"/>
              </a:ext>
            </a:extLst>
          </p:cNvPr>
          <p:cNvSpPr txBox="1">
            <a:spLocks/>
          </p:cNvSpPr>
          <p:nvPr/>
        </p:nvSpPr>
        <p:spPr>
          <a:xfrm>
            <a:off x="769452" y="298581"/>
            <a:ext cx="9950103" cy="10636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/>
            <a:r>
              <a:rPr lang="it-IT" kern="0" dirty="0">
                <a:solidFill>
                  <a:sysClr val="windowText" lastClr="000000"/>
                </a:solidFill>
              </a:rPr>
              <a:t/>
            </a:r>
            <a:br>
              <a:rPr lang="it-IT" kern="0" dirty="0">
                <a:solidFill>
                  <a:sysClr val="windowText" lastClr="000000"/>
                </a:solidFill>
              </a:rPr>
            </a:br>
            <a:endParaRPr lang="it-IT" kern="0" dirty="0">
              <a:solidFill>
                <a:sysClr val="windowText" lastClr="000000"/>
              </a:solidFill>
            </a:endParaRPr>
          </a:p>
        </p:txBody>
      </p:sp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xmlns="" id="{6603B16C-480C-4B36-B59B-75B34AE2B48B}"/>
              </a:ext>
            </a:extLst>
          </p:cNvPr>
          <p:cNvSpPr txBox="1">
            <a:spLocks/>
          </p:cNvSpPr>
          <p:nvPr/>
        </p:nvSpPr>
        <p:spPr>
          <a:xfrm>
            <a:off x="487427" y="1454932"/>
            <a:ext cx="8368573" cy="929122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i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“A Positive Energy District is seen as an urban </a:t>
            </a:r>
            <a:r>
              <a:rPr lang="en-US" sz="1600" i="1" kern="0" dirty="0" err="1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neighbourhood</a:t>
            </a:r>
            <a:r>
              <a:rPr lang="en-US" sz="1600" i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 with annual net zero energy import and net zero CO₂ emissions working towards a surplus production of renewable energy, integrated in an urban and regional energy system” </a:t>
            </a:r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(Urban Europe </a:t>
            </a:r>
            <a:r>
              <a:rPr lang="en-US" sz="1600" kern="0" dirty="0" err="1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Programme</a:t>
            </a:r>
            <a:r>
              <a:rPr lang="en-US" sz="1600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)</a:t>
            </a:r>
            <a:endParaRPr lang="it-IT" sz="1600" kern="0" dirty="0">
              <a:solidFill>
                <a:sysClr val="windowText" lastClr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xmlns="" id="{C8DC38AF-3521-43A5-8F69-F883922C6C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xmlns="" id="{EDE9FEB8-0B33-438D-8838-5E4C43E5E342}"/>
              </a:ext>
            </a:extLst>
          </p:cNvPr>
          <p:cNvSpPr/>
          <p:nvPr/>
        </p:nvSpPr>
        <p:spPr>
          <a:xfrm>
            <a:off x="5228715" y="2514528"/>
            <a:ext cx="2967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decrease GHG emissions</a:t>
            </a:r>
            <a:endParaRPr lang="it-IT" dirty="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20C4D471-3008-4002-B854-E1F601DD6777}"/>
              </a:ext>
            </a:extLst>
          </p:cNvPr>
          <p:cNvSpPr/>
          <p:nvPr/>
        </p:nvSpPr>
        <p:spPr>
          <a:xfrm>
            <a:off x="5233209" y="3021781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save energy</a:t>
            </a:r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xmlns="" id="{C05C040C-4D7E-4924-B27A-468E5F8F615C}"/>
              </a:ext>
            </a:extLst>
          </p:cNvPr>
          <p:cNvSpPr/>
          <p:nvPr/>
        </p:nvSpPr>
        <p:spPr>
          <a:xfrm>
            <a:off x="5228715" y="3559875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tackle energy poverty</a:t>
            </a:r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402F00DF-4463-47E3-B583-78159E9573CC}"/>
              </a:ext>
            </a:extLst>
          </p:cNvPr>
          <p:cNvSpPr/>
          <p:nvPr/>
        </p:nvSpPr>
        <p:spPr>
          <a:xfrm>
            <a:off x="5228715" y="4097645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improve quality of life</a:t>
            </a:r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04DCA2C4-FDC4-49E9-8BC1-84BCFA7ECA05}"/>
              </a:ext>
            </a:extLst>
          </p:cNvPr>
          <p:cNvSpPr/>
          <p:nvPr/>
        </p:nvSpPr>
        <p:spPr>
          <a:xfrm>
            <a:off x="5228715" y="4621768"/>
            <a:ext cx="3711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kern="0" dirty="0">
                <a:solidFill>
                  <a:sysClr val="windowText" lastClr="000000"/>
                </a:solidFill>
                <a:cs typeface="Times New Roman" panose="02020603050405020304" pitchFamily="18" charset="0"/>
              </a:rPr>
              <a:t>generate jobs and social growth</a:t>
            </a:r>
            <a:endParaRPr lang="it-IT" dirty="0"/>
          </a:p>
        </p:txBody>
      </p:sp>
      <p:pic>
        <p:nvPicPr>
          <p:cNvPr id="10" name="Immagine 9" descr="Immagine che contiene testo, giocattolo&#10;&#10;Descrizione generata automaticamente">
            <a:extLst>
              <a:ext uri="{FF2B5EF4-FFF2-40B4-BE49-F238E27FC236}">
                <a16:creationId xmlns:a16="http://schemas.microsoft.com/office/drawing/2014/main" xmlns="" id="{36E3D18A-0F89-4BA7-B2B5-51207BE51B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56" y="2577563"/>
            <a:ext cx="2169856" cy="2169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5" name="Gruppo 14">
            <a:extLst>
              <a:ext uri="{FF2B5EF4-FFF2-40B4-BE49-F238E27FC236}">
                <a16:creationId xmlns:a16="http://schemas.microsoft.com/office/drawing/2014/main" xmlns="" id="{A1D5B132-BAA5-4AE7-9F8A-2A294B8B3D38}"/>
              </a:ext>
            </a:extLst>
          </p:cNvPr>
          <p:cNvGrpSpPr/>
          <p:nvPr/>
        </p:nvGrpSpPr>
        <p:grpSpPr>
          <a:xfrm>
            <a:off x="3057798" y="3206447"/>
            <a:ext cx="1985075" cy="1200329"/>
            <a:chOff x="3057798" y="3206447"/>
            <a:chExt cx="1985075" cy="120032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xmlns="" id="{657EB355-1688-45AF-9056-EF503A0FCA8A}"/>
                </a:ext>
              </a:extLst>
            </p:cNvPr>
            <p:cNvSpPr/>
            <p:nvPr/>
          </p:nvSpPr>
          <p:spPr>
            <a:xfrm>
              <a:off x="3352988" y="3206447"/>
              <a:ext cx="1689885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2400" b="1" cap="none" spc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70 % of</a:t>
              </a:r>
              <a:endParaRPr lang="it-IT" sz="2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  <a:p>
              <a:pPr algn="ctr"/>
              <a:r>
                <a:rPr lang="it-IT" sz="24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GHG</a:t>
              </a:r>
            </a:p>
            <a:p>
              <a:pPr algn="ctr"/>
              <a:r>
                <a:rPr lang="it-IT" sz="2400" b="1" cap="none" spc="0" dirty="0" err="1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emissions</a:t>
              </a:r>
              <a:endParaRPr lang="it-IT" sz="2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  <p:sp>
          <p:nvSpPr>
            <p:cNvPr id="14" name="Freccia a destra 13">
              <a:extLst>
                <a:ext uri="{FF2B5EF4-FFF2-40B4-BE49-F238E27FC236}">
                  <a16:creationId xmlns:a16="http://schemas.microsoft.com/office/drawing/2014/main" xmlns="" id="{9D08885C-70B7-41AD-9E49-E4236CB1AA69}"/>
                </a:ext>
              </a:extLst>
            </p:cNvPr>
            <p:cNvSpPr/>
            <p:nvPr/>
          </p:nvSpPr>
          <p:spPr>
            <a:xfrm>
              <a:off x="3057798" y="3407688"/>
              <a:ext cx="451772" cy="292903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3069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428"/>
    </mc:Choice>
    <mc:Fallback xmlns="">
      <p:transition spd="slow" advTm="45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251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251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251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251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25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en-US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Introduction to the case st</a:t>
            </a:r>
            <a:r>
              <a:rPr lang="en-US" b="1" spc="-1" dirty="0">
                <a:solidFill>
                  <a:srgbClr val="159961"/>
                </a:solidFill>
                <a:latin typeface="Arial"/>
                <a:ea typeface="DejaVu Sans"/>
              </a:rPr>
              <a:t>udy: 4 main steps</a:t>
            </a: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37" name="Line 2"/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19C1FE1-6D72-4FDB-9E32-3B4C2A89471B}"/>
              </a:ext>
            </a:extLst>
          </p:cNvPr>
          <p:cNvSpPr txBox="1">
            <a:spLocks/>
          </p:cNvSpPr>
          <p:nvPr/>
        </p:nvSpPr>
        <p:spPr>
          <a:xfrm>
            <a:off x="769452" y="298581"/>
            <a:ext cx="9950103" cy="10636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/>
            <a:r>
              <a:rPr lang="it-IT" kern="0" dirty="0">
                <a:solidFill>
                  <a:sysClr val="windowText" lastClr="000000"/>
                </a:solidFill>
              </a:rPr>
              <a:t/>
            </a:r>
            <a:br>
              <a:rPr lang="it-IT" kern="0" dirty="0">
                <a:solidFill>
                  <a:sysClr val="windowText" lastClr="000000"/>
                </a:solidFill>
              </a:rPr>
            </a:br>
            <a:endParaRPr lang="it-IT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xmlns="" id="{ACF8414B-1959-4939-9A35-19EFAF455FAF}"/>
              </a:ext>
            </a:extLst>
          </p:cNvPr>
          <p:cNvSpPr txBox="1"/>
          <p:nvPr/>
        </p:nvSpPr>
        <p:spPr>
          <a:xfrm>
            <a:off x="457135" y="1771059"/>
            <a:ext cx="822973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1600" dirty="0">
                <a:cs typeface="Times New Roman" panose="02020603050405020304" pitchFamily="18" charset="0"/>
              </a:rPr>
              <a:t>Identification of representative </a:t>
            </a:r>
            <a:r>
              <a:rPr lang="en-GB" sz="1600" b="1" dirty="0">
                <a:cs typeface="Times New Roman" panose="02020603050405020304" pitchFamily="18" charset="0"/>
              </a:rPr>
              <a:t>building typologies</a:t>
            </a:r>
            <a:r>
              <a:rPr lang="en-GB" sz="1600" dirty="0"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it-IT" sz="1600" dirty="0"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1600" dirty="0">
                <a:cs typeface="Times New Roman" panose="02020603050405020304" pitchFamily="18" charset="0"/>
              </a:rPr>
              <a:t>Design </a:t>
            </a:r>
            <a:r>
              <a:rPr lang="en-US" sz="1600" b="1" dirty="0">
                <a:cs typeface="Times New Roman" panose="02020603050405020304" pitchFamily="18" charset="0"/>
              </a:rPr>
              <a:t>energy efficiency interventions with Building Information Modelling</a:t>
            </a:r>
            <a:r>
              <a:rPr lang="en-US" sz="1600" dirty="0">
                <a:cs typeface="Times New Roman" panose="02020603050405020304" pitchFamily="18" charset="0"/>
              </a:rPr>
              <a:t> (BIM) to achieve a positive energy balance condition.</a:t>
            </a:r>
          </a:p>
          <a:p>
            <a:pPr marL="342900" indent="-342900">
              <a:buAutoNum type="arabicPeriod"/>
            </a:pPr>
            <a:endParaRPr lang="it-IT" sz="1600" dirty="0"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1600" dirty="0">
                <a:cs typeface="Times New Roman" panose="02020603050405020304" pitchFamily="18" charset="0"/>
              </a:rPr>
              <a:t>Dynamic energy </a:t>
            </a:r>
            <a:r>
              <a:rPr lang="en-US" sz="1600" b="1" dirty="0">
                <a:cs typeface="Times New Roman" panose="02020603050405020304" pitchFamily="18" charset="0"/>
              </a:rPr>
              <a:t>simulation</a:t>
            </a:r>
            <a:r>
              <a:rPr lang="en-US" sz="1600" dirty="0">
                <a:cs typeface="Times New Roman" panose="02020603050405020304" pitchFamily="18" charset="0"/>
              </a:rPr>
              <a:t> to quantify and evaluate the impact of the planned retrofit interventions.</a:t>
            </a:r>
          </a:p>
          <a:p>
            <a:pPr marL="342900" indent="-342900">
              <a:buAutoNum type="arabicPeriod"/>
            </a:pPr>
            <a:endParaRPr lang="it-IT" sz="1600" dirty="0"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it-IT" sz="1600" b="1" dirty="0">
                <a:cs typeface="Times New Roman" panose="02020603050405020304" pitchFamily="18" charset="0"/>
              </a:rPr>
              <a:t>Integration of e-</a:t>
            </a:r>
            <a:r>
              <a:rPr lang="it-IT" sz="1600" b="1" dirty="0" err="1">
                <a:cs typeface="Times New Roman" panose="02020603050405020304" pitchFamily="18" charset="0"/>
              </a:rPr>
              <a:t>mobility</a:t>
            </a:r>
            <a:r>
              <a:rPr lang="it-IT" sz="1600" dirty="0"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cs typeface="Times New Roman" panose="02020603050405020304" pitchFamily="18" charset="0"/>
              </a:rPr>
              <a:t>charging</a:t>
            </a:r>
            <a:r>
              <a:rPr lang="it-IT" sz="1600" dirty="0"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cs typeface="Times New Roman" panose="02020603050405020304" pitchFamily="18" charset="0"/>
              </a:rPr>
              <a:t>infrastructures</a:t>
            </a:r>
            <a:r>
              <a:rPr lang="it-IT" sz="1600" dirty="0">
                <a:cs typeface="Times New Roman" panose="02020603050405020304" pitchFamily="18" charset="0"/>
              </a:rPr>
              <a:t> for public and private </a:t>
            </a:r>
            <a:r>
              <a:rPr lang="it-IT" sz="1600" dirty="0" err="1">
                <a:cs typeface="Times New Roman" panose="02020603050405020304" pitchFamily="18" charset="0"/>
              </a:rPr>
              <a:t>vehicles</a:t>
            </a:r>
            <a:r>
              <a:rPr lang="it-IT" sz="1600" dirty="0">
                <a:cs typeface="Times New Roman" panose="02020603050405020304" pitchFamily="18" charset="0"/>
              </a:rPr>
              <a:t>.</a:t>
            </a:r>
          </a:p>
          <a:p>
            <a:endParaRPr lang="it-IT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BCD9F588-296B-4215-BC58-0CAB7EE4BB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45"/>
    </mc:Choice>
    <mc:Fallback xmlns="">
      <p:transition spd="slow" advTm="348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en-US" b="1" spc="-1" dirty="0">
                <a:solidFill>
                  <a:srgbClr val="159961"/>
                </a:solidFill>
              </a:rPr>
              <a:t>Aim of the training action</a:t>
            </a: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37" name="Line 2"/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Titolo 1">
            <a:extLst>
              <a:ext uri="{FF2B5EF4-FFF2-40B4-BE49-F238E27FC236}">
                <a16:creationId xmlns:a16="http://schemas.microsoft.com/office/drawing/2014/main" xmlns="" id="{F19C1FE1-6D72-4FDB-9E32-3B4C2A89471B}"/>
              </a:ext>
            </a:extLst>
          </p:cNvPr>
          <p:cNvSpPr txBox="1">
            <a:spLocks/>
          </p:cNvSpPr>
          <p:nvPr/>
        </p:nvSpPr>
        <p:spPr>
          <a:xfrm>
            <a:off x="769452" y="298581"/>
            <a:ext cx="9950103" cy="10636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/>
            <a:r>
              <a:rPr lang="it-IT" kern="0" dirty="0">
                <a:solidFill>
                  <a:sysClr val="windowText" lastClr="000000"/>
                </a:solidFill>
              </a:rPr>
              <a:t/>
            </a:r>
            <a:br>
              <a:rPr lang="it-IT" kern="0" dirty="0">
                <a:solidFill>
                  <a:sysClr val="windowText" lastClr="000000"/>
                </a:solidFill>
              </a:rPr>
            </a:br>
            <a:endParaRPr lang="it-IT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D10D0A26-5A10-4C5B-9FBE-D9A4BEEBA4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90" y="1216090"/>
            <a:ext cx="6344245" cy="3528809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E6CB256F-604B-4928-BCB4-19B195F0B63C}"/>
              </a:ext>
            </a:extLst>
          </p:cNvPr>
          <p:cNvSpPr/>
          <p:nvPr/>
        </p:nvSpPr>
        <p:spPr>
          <a:xfrm>
            <a:off x="233330" y="1899423"/>
            <a:ext cx="26647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ea typeface="Times New Roman" panose="02020603050405020304" pitchFamily="18" charset="0"/>
              </a:rPr>
              <a:t>As case study, we chose the </a:t>
            </a:r>
            <a:r>
              <a:rPr lang="en-US" sz="1600" b="1" dirty="0">
                <a:ea typeface="Times New Roman" panose="02020603050405020304" pitchFamily="18" charset="0"/>
              </a:rPr>
              <a:t>“Porta Romana” district</a:t>
            </a:r>
            <a:r>
              <a:rPr lang="en-US" sz="1600" dirty="0">
                <a:ea typeface="Times New Roman" panose="02020603050405020304" pitchFamily="18" charset="0"/>
              </a:rPr>
              <a:t>, based in the north-west area of Milan (IT). This area will partly be the site of the Olympic Village hosting the athletes of the Milan-Cortina 2026 winter Olympics.</a:t>
            </a:r>
            <a:endParaRPr lang="it-IT" sz="1600" dirty="0"/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xmlns="" id="{E6E862BE-592A-4B4F-A80F-0032FFAF6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8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623"/>
    </mc:Choice>
    <mc:Fallback xmlns="">
      <p:transition spd="slow" advTm="53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>
            <a:extLst>
              <a:ext uri="{FF2B5EF4-FFF2-40B4-BE49-F238E27FC236}">
                <a16:creationId xmlns:a16="http://schemas.microsoft.com/office/drawing/2014/main" xmlns="" id="{24B511B0-CB31-4361-85AF-6B30D319EB2F}"/>
              </a:ext>
            </a:extLst>
          </p:cNvPr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en-US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Simulation results</a:t>
            </a: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5" name="Line 2">
            <a:extLst>
              <a:ext uri="{FF2B5EF4-FFF2-40B4-BE49-F238E27FC236}">
                <a16:creationId xmlns:a16="http://schemas.microsoft.com/office/drawing/2014/main" xmlns="" id="{548E95FA-4CCB-46D8-A28B-4231F37FA2B8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F12484CA-976B-45E4-93A3-CA424C817C48}"/>
              </a:ext>
            </a:extLst>
          </p:cNvPr>
          <p:cNvSpPr/>
          <p:nvPr/>
        </p:nvSpPr>
        <p:spPr>
          <a:xfrm>
            <a:off x="482088" y="1525166"/>
            <a:ext cx="8661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ea typeface="Times New Roman" panose="02020603050405020304" pitchFamily="18" charset="0"/>
              </a:rPr>
              <a:t>As </a:t>
            </a:r>
            <a:r>
              <a:rPr lang="en-GB" sz="1600" dirty="0"/>
              <a:t>showed in figure, t</a:t>
            </a:r>
            <a:r>
              <a:rPr lang="en-GB" sz="1600" dirty="0">
                <a:ea typeface="Times New Roman" panose="02020603050405020304" pitchFamily="18" charset="0"/>
              </a:rPr>
              <a:t>he results of the simulations have emphasized the </a:t>
            </a:r>
            <a:r>
              <a:rPr lang="en-GB" sz="1600" b="1" dirty="0">
                <a:ea typeface="Times New Roman" panose="02020603050405020304" pitchFamily="18" charset="0"/>
              </a:rPr>
              <a:t>retrofit benefits.</a:t>
            </a:r>
            <a:endParaRPr lang="it-IT" sz="16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7EFD2224-870F-4760-A41D-C8FFCB2DC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" y="2115781"/>
            <a:ext cx="7842131" cy="2467567"/>
          </a:xfrm>
          <a:prstGeom prst="rect">
            <a:avLst/>
          </a:prstGeom>
        </p:spPr>
      </p:pic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xmlns="" id="{850D472D-76F2-47FC-BA29-10B6E0A0B1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63"/>
    </mc:Choice>
    <mc:Fallback xmlns="">
      <p:transition spd="slow" advTm="32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>
            <a:extLst>
              <a:ext uri="{FF2B5EF4-FFF2-40B4-BE49-F238E27FC236}">
                <a16:creationId xmlns:a16="http://schemas.microsoft.com/office/drawing/2014/main" xmlns="" id="{1E4B0395-0E11-4A88-A191-C72346B45599}"/>
              </a:ext>
            </a:extLst>
          </p:cNvPr>
          <p:cNvSpPr/>
          <p:nvPr/>
        </p:nvSpPr>
        <p:spPr>
          <a:xfrm>
            <a:off x="3128040" y="205920"/>
            <a:ext cx="5625360" cy="85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it-IT" sz="1800" b="1" strike="noStrike" spc="-1" dirty="0">
                <a:solidFill>
                  <a:srgbClr val="159961"/>
                </a:solidFill>
                <a:latin typeface="Arial"/>
                <a:ea typeface="DejaVu Sans"/>
              </a:rPr>
              <a:t> </a:t>
            </a:r>
            <a:r>
              <a:rPr lang="it-IT" b="1" spc="-1" dirty="0">
                <a:solidFill>
                  <a:srgbClr val="159961"/>
                </a:solidFill>
              </a:rPr>
              <a:t>E-</a:t>
            </a:r>
            <a:r>
              <a:rPr lang="it-IT" b="1" spc="-1" dirty="0" err="1">
                <a:solidFill>
                  <a:srgbClr val="159961"/>
                </a:solidFill>
              </a:rPr>
              <a:t>mobility</a:t>
            </a:r>
            <a:r>
              <a:rPr lang="it-IT" b="1" spc="-1" dirty="0">
                <a:solidFill>
                  <a:srgbClr val="159961"/>
                </a:solidFill>
              </a:rPr>
              <a:t> </a:t>
            </a:r>
            <a:r>
              <a:rPr lang="it-IT" b="1" spc="-1" dirty="0" err="1">
                <a:solidFill>
                  <a:srgbClr val="159961"/>
                </a:solidFill>
              </a:rPr>
              <a:t>integration</a:t>
            </a:r>
            <a:r>
              <a:rPr lang="it-IT" b="1" spc="-1" dirty="0">
                <a:solidFill>
                  <a:srgbClr val="159961"/>
                </a:solidFill>
              </a:rPr>
              <a:t> in a reference day</a:t>
            </a:r>
            <a:endParaRPr lang="it-IT" sz="1800" b="0" strike="noStrike" spc="-1" dirty="0">
              <a:latin typeface="Arial"/>
            </a:endParaRPr>
          </a:p>
        </p:txBody>
      </p:sp>
      <p:sp>
        <p:nvSpPr>
          <p:cNvPr id="3" name="Line 2">
            <a:extLst>
              <a:ext uri="{FF2B5EF4-FFF2-40B4-BE49-F238E27FC236}">
                <a16:creationId xmlns:a16="http://schemas.microsoft.com/office/drawing/2014/main" xmlns="" id="{CF727ED3-1FF2-4129-A9F6-D7F16961D613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508E57D8-7D0A-4268-8417-FFC68C77FC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20" y="1318103"/>
            <a:ext cx="5625360" cy="3499051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xmlns="" id="{3BF72289-2D38-4261-8B8C-39C1DC48634D}"/>
              </a:ext>
            </a:extLst>
          </p:cNvPr>
          <p:cNvSpPr txBox="1">
            <a:spLocks/>
          </p:cNvSpPr>
          <p:nvPr/>
        </p:nvSpPr>
        <p:spPr>
          <a:xfrm>
            <a:off x="5940720" y="1775280"/>
            <a:ext cx="2837608" cy="31623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>
              <a:spcAft>
                <a:spcPts val="600"/>
              </a:spcAft>
              <a:buClr>
                <a:srgbClr val="000000"/>
              </a:buClr>
              <a:buSzPts val="2800"/>
              <a:defRPr/>
            </a:pPr>
            <a:r>
              <a:rPr lang="en-US" sz="1600" b="0" dirty="0">
                <a:sym typeface="Century Gothic"/>
              </a:rPr>
              <a:t>The “EV load curve” has been obtained by considering the possibility of charging </a:t>
            </a:r>
            <a:r>
              <a:rPr lang="en-US" sz="1600" dirty="0">
                <a:sym typeface="Century Gothic"/>
              </a:rPr>
              <a:t>100 private EV </a:t>
            </a:r>
            <a:r>
              <a:rPr lang="en-US" sz="1600" b="0" dirty="0">
                <a:sym typeface="Century Gothic"/>
              </a:rPr>
              <a:t>in the residential area.</a:t>
            </a:r>
          </a:p>
          <a:p>
            <a:pPr lvl="0">
              <a:spcAft>
                <a:spcPts val="600"/>
              </a:spcAft>
              <a:buClr>
                <a:srgbClr val="000000"/>
              </a:buClr>
              <a:buSzPts val="2800"/>
              <a:defRPr/>
            </a:pPr>
            <a:endParaRPr lang="en-US" sz="1600" b="0" dirty="0">
              <a:sym typeface="Century Gothic"/>
            </a:endParaRPr>
          </a:p>
          <a:p>
            <a:pPr lvl="0">
              <a:spcAft>
                <a:spcPts val="600"/>
              </a:spcAft>
              <a:buClr>
                <a:srgbClr val="000000"/>
              </a:buClr>
              <a:buSzPts val="2800"/>
              <a:defRPr/>
            </a:pPr>
            <a:r>
              <a:rPr lang="en-US" sz="1600" b="0" dirty="0">
                <a:sym typeface="Wingdings" panose="05000000000000000000" pitchFamily="2" charset="2"/>
              </a:rPr>
              <a:t> </a:t>
            </a:r>
            <a:r>
              <a:rPr lang="en-US" sz="1600" b="0" dirty="0">
                <a:sym typeface="Arial"/>
              </a:rPr>
              <a:t>1 EV per 10 inhabitants in the district.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xmlns="" id="{B70F0FE0-EA3B-4FF3-918D-BA75E6219D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7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56"/>
    </mc:Choice>
    <mc:Fallback xmlns="">
      <p:transition spd="slow" advTm="32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xmlns="" id="{EDF3B634-72E5-4F95-BFB4-26906A660959}"/>
              </a:ext>
            </a:extLst>
          </p:cNvPr>
          <p:cNvSpPr/>
          <p:nvPr/>
        </p:nvSpPr>
        <p:spPr>
          <a:xfrm flipH="1">
            <a:off x="2952000" y="1008000"/>
            <a:ext cx="5904000" cy="36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xmlns="" id="{166B4BE6-B972-42CD-A424-C443453E78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864517"/>
              </p:ext>
            </p:extLst>
          </p:nvPr>
        </p:nvGraphicFramePr>
        <p:xfrm>
          <a:off x="517682" y="1074198"/>
          <a:ext cx="8262334" cy="406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787D35CF-6645-4D29-A04E-BBDF453F1A01}"/>
              </a:ext>
            </a:extLst>
          </p:cNvPr>
          <p:cNvSpPr/>
          <p:nvPr/>
        </p:nvSpPr>
        <p:spPr>
          <a:xfrm>
            <a:off x="4277952" y="638668"/>
            <a:ext cx="4578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spc="-1" dirty="0">
                <a:solidFill>
                  <a:srgbClr val="159961"/>
                </a:solidFill>
              </a:rPr>
              <a:t>E-</a:t>
            </a:r>
            <a:r>
              <a:rPr lang="it-IT" b="1" spc="-1" dirty="0" err="1">
                <a:solidFill>
                  <a:srgbClr val="159961"/>
                </a:solidFill>
              </a:rPr>
              <a:t>mobility</a:t>
            </a:r>
            <a:r>
              <a:rPr lang="it-IT" b="1" spc="-1" dirty="0">
                <a:solidFill>
                  <a:srgbClr val="159961"/>
                </a:solidFill>
              </a:rPr>
              <a:t> </a:t>
            </a:r>
            <a:r>
              <a:rPr lang="it-IT" b="1" spc="-1" dirty="0" err="1">
                <a:solidFill>
                  <a:srgbClr val="159961"/>
                </a:solidFill>
              </a:rPr>
              <a:t>integration</a:t>
            </a:r>
            <a:r>
              <a:rPr lang="it-IT" b="1" spc="-1" dirty="0">
                <a:solidFill>
                  <a:srgbClr val="159961"/>
                </a:solidFill>
              </a:rPr>
              <a:t> in a reference day</a:t>
            </a:r>
            <a:endParaRPr lang="it-IT" dirty="0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xmlns="" id="{91A1D949-CE8C-466C-B5DA-B600FF0D95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4503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8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20"/>
    </mc:Choice>
    <mc:Fallback xmlns="">
      <p:transition spd="slow" advTm="25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TtI6Rm6kqghAZOSjvnf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TtI6Rm6kqghAZOSjvnf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505</Words>
  <PresentationFormat>Bildschirmpräsentation (16:9)</PresentationFormat>
  <Paragraphs>86</Paragraphs>
  <Slides>13</Slides>
  <Notes>0</Notes>
  <HiddenSlides>0</HiddenSlides>
  <MMClips>13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15" baseType="lpstr"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terms:created xsi:type="dcterms:W3CDTF">2019-10-22T14:35:10Z</dcterms:created>
  <dcterms:modified xsi:type="dcterms:W3CDTF">2022-02-23T08:31:52Z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18</vt:i4>
  </property>
  <property fmtid="{D5CDD505-2E9C-101B-9397-08002B2CF9AE}" pid="8" name="PresentationFormat">
    <vt:lpwstr>Presentazione su schermo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38</vt:i4>
  </property>
</Properties>
</file>