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29"/>
  </p:notesMasterIdLst>
  <p:handoutMasterIdLst>
    <p:handoutMasterId r:id="rId30"/>
  </p:handoutMasterIdLst>
  <p:sldIdLst>
    <p:sldId id="282" r:id="rId5"/>
    <p:sldId id="283" r:id="rId6"/>
    <p:sldId id="308" r:id="rId7"/>
    <p:sldId id="309" r:id="rId8"/>
    <p:sldId id="284" r:id="rId9"/>
    <p:sldId id="295" r:id="rId10"/>
    <p:sldId id="312" r:id="rId11"/>
    <p:sldId id="298" r:id="rId12"/>
    <p:sldId id="333" r:id="rId13"/>
    <p:sldId id="325" r:id="rId14"/>
    <p:sldId id="322" r:id="rId15"/>
    <p:sldId id="263" r:id="rId16"/>
    <p:sldId id="335" r:id="rId17"/>
    <p:sldId id="348" r:id="rId18"/>
    <p:sldId id="341" r:id="rId19"/>
    <p:sldId id="343" r:id="rId20"/>
    <p:sldId id="346" r:id="rId21"/>
    <p:sldId id="350" r:id="rId22"/>
    <p:sldId id="354" r:id="rId23"/>
    <p:sldId id="326" r:id="rId24"/>
    <p:sldId id="355" r:id="rId25"/>
    <p:sldId id="378" r:id="rId26"/>
    <p:sldId id="379" r:id="rId27"/>
    <p:sldId id="260" r:id="rId28"/>
  </p:sldIdLst>
  <p:sldSz cx="9144000" cy="5143500" type="screen16x9"/>
  <p:notesSz cx="6858000" cy="9144000"/>
  <p:defaultTex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B0A7C2F-FCE1-9A07-64E3-1D0196924CE1}" name="Sarah Striethorst" initials="SS" userId="S::sarah.striethorst_stud-mail.uni-wuerzburg.de#ext#@uirs.onmicrosoft.com::01038173-075f-4ec3-83c9-cbc5286de218" providerId="AD"/>
  <p188:author id="{F400AC91-217F-91B6-1BF4-6CCCB2CD4C3A}" name="Kerstin Ströbel" initials="KS" userId="S::kerstin.stroebel1_uni-wuerzburg.de#ext#@uirs.onmicrosoft.com::24afe4cb-1ad5-41f3-806e-f9fe94a3d3ab" providerId="AD"/>
  <p188:author id="{35E8EDFB-92B5-6645-BDC7-05E365FB0EA1}" name="Kerstin Ströbel" initials="KS" userId="S::kerstin.stroebel1@uni-wuerzburg.de::10a1ae8c-8205-4237-886a-263278776f9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0E0D6"/>
    <a:srgbClr val="F5F5F5"/>
    <a:srgbClr val="CDE3D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0357" autoAdjust="0"/>
    <p:restoredTop sz="84732" autoAdjust="0"/>
  </p:normalViewPr>
  <p:slideViewPr>
    <p:cSldViewPr snapToGrid="0">
      <p:cViewPr varScale="1">
        <p:scale>
          <a:sx n="96" d="100"/>
          <a:sy n="96" d="100"/>
        </p:scale>
        <p:origin x="485" y="293"/>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handoutMaster" Target="handoutMasters/handoutMaster1.xml"/><Relationship Id="rId35" Type="http://schemas.microsoft.com/office/2018/10/relationships/authors" Target="authors.xml"/><Relationship Id="rId8" Type="http://schemas.openxmlformats.org/officeDocument/2006/relationships/slide" Target="slides/slide4.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7FE2998-144A-4E3A-A003-18A5F3C37AD2}"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de-DE"/>
        </a:p>
      </dgm:t>
    </dgm:pt>
    <dgm:pt modelId="{8D37D5B5-9B1F-4F90-8E58-B0C3AFDA9686}">
      <dgm:prSet phldrT="[Text]" custT="1"/>
      <dgm:spPr>
        <a:solidFill>
          <a:schemeClr val="accent1">
            <a:lumMod val="20000"/>
            <a:lumOff val="80000"/>
          </a:schemeClr>
        </a:solidFill>
      </dgm:spPr>
      <dgm:t>
        <a:bodyPr/>
        <a:lstStyle/>
        <a:p>
          <a:r>
            <a:rPr lang="en-GB" sz="1200" b="1" noProof="0">
              <a:solidFill>
                <a:schemeClr val="tx1"/>
              </a:solidFill>
            </a:rPr>
            <a:t>Structural</a:t>
          </a:r>
          <a:r>
            <a:rPr lang="de-DE" sz="1200" b="1">
              <a:solidFill>
                <a:schemeClr val="tx1"/>
              </a:solidFill>
            </a:rPr>
            <a:t> Connectivity (Landscape Connectivity)</a:t>
          </a:r>
        </a:p>
      </dgm:t>
    </dgm:pt>
    <dgm:pt modelId="{3806487E-A062-48D1-AC15-128410935DEC}" type="parTrans" cxnId="{DD6A8DFE-0FA3-433F-85C4-21D5D3F64522}">
      <dgm:prSet/>
      <dgm:spPr/>
      <dgm:t>
        <a:bodyPr/>
        <a:lstStyle/>
        <a:p>
          <a:endParaRPr lang="de-DE"/>
        </a:p>
      </dgm:t>
    </dgm:pt>
    <dgm:pt modelId="{24C6B5F4-1747-4FD6-B372-908963928D2D}" type="sibTrans" cxnId="{DD6A8DFE-0FA3-433F-85C4-21D5D3F64522}">
      <dgm:prSet/>
      <dgm:spPr/>
      <dgm:t>
        <a:bodyPr/>
        <a:lstStyle/>
        <a:p>
          <a:endParaRPr lang="de-DE"/>
        </a:p>
      </dgm:t>
    </dgm:pt>
    <dgm:pt modelId="{476265FD-DDDA-44DB-A336-4CAE529F3B67}">
      <dgm:prSet phldrT="[Text]" custT="1"/>
      <dgm:spPr/>
      <dgm:t>
        <a:bodyPr anchor="ctr"/>
        <a:lstStyle/>
        <a:p>
          <a:pPr>
            <a:spcBef>
              <a:spcPts val="200"/>
            </a:spcBef>
          </a:pPr>
          <a:r>
            <a:rPr lang="en-GB" sz="1200" b="1" noProof="0" dirty="0"/>
            <a:t>Refers to the physical conditions of the territory (e.g. landscape, space), influenced by land use, topography, level of fragmentation, the presence of infrastructure </a:t>
          </a:r>
          <a:r>
            <a:rPr lang="de-DE" sz="1200" b="1" dirty="0"/>
            <a:t>(Favilli et al., 2015, 2017, 2023)</a:t>
          </a:r>
          <a:endParaRPr lang="en-GB" sz="1200" b="1" noProof="0" dirty="0"/>
        </a:p>
      </dgm:t>
    </dgm:pt>
    <dgm:pt modelId="{E7B80E77-5455-4FE3-B9FC-CE7B8AC36D97}" type="parTrans" cxnId="{E24A11C6-D65B-48DF-966A-42F5EC65ED48}">
      <dgm:prSet/>
      <dgm:spPr/>
      <dgm:t>
        <a:bodyPr/>
        <a:lstStyle/>
        <a:p>
          <a:endParaRPr lang="de-DE"/>
        </a:p>
      </dgm:t>
    </dgm:pt>
    <dgm:pt modelId="{FA814217-BE7C-41B5-9F6F-5170432EFEF0}" type="sibTrans" cxnId="{E24A11C6-D65B-48DF-966A-42F5EC65ED48}">
      <dgm:prSet/>
      <dgm:spPr/>
      <dgm:t>
        <a:bodyPr/>
        <a:lstStyle/>
        <a:p>
          <a:endParaRPr lang="de-DE"/>
        </a:p>
      </dgm:t>
    </dgm:pt>
    <dgm:pt modelId="{D2964FE5-246D-46AE-BCB0-9A43D5EC36F5}">
      <dgm:prSet phldrT="[Text]" custT="1"/>
      <dgm:spPr>
        <a:solidFill>
          <a:schemeClr val="accent1">
            <a:lumMod val="20000"/>
            <a:lumOff val="80000"/>
          </a:schemeClr>
        </a:solidFill>
      </dgm:spPr>
      <dgm:t>
        <a:bodyPr/>
        <a:lstStyle/>
        <a:p>
          <a:r>
            <a:rPr lang="de-DE" sz="1200" b="1" err="1">
              <a:solidFill>
                <a:schemeClr val="tx1"/>
              </a:solidFill>
            </a:rPr>
            <a:t>Functional</a:t>
          </a:r>
          <a:r>
            <a:rPr lang="de-DE" sz="1200" b="1">
              <a:solidFill>
                <a:schemeClr val="tx1"/>
              </a:solidFill>
            </a:rPr>
            <a:t> Connectivity (</a:t>
          </a:r>
          <a:r>
            <a:rPr lang="de-DE" sz="1200" b="1" err="1">
              <a:solidFill>
                <a:schemeClr val="tx1"/>
              </a:solidFill>
            </a:rPr>
            <a:t>Species-Specific</a:t>
          </a:r>
          <a:r>
            <a:rPr lang="de-DE" sz="1200" b="1">
              <a:solidFill>
                <a:schemeClr val="tx1"/>
              </a:solidFill>
            </a:rPr>
            <a:t> Connectivity)</a:t>
          </a:r>
        </a:p>
      </dgm:t>
    </dgm:pt>
    <dgm:pt modelId="{86EDB239-720E-4049-83D6-AE6949F0F182}" type="parTrans" cxnId="{016B7E5B-04E5-4BFD-A052-2EFF43AF4144}">
      <dgm:prSet/>
      <dgm:spPr/>
      <dgm:t>
        <a:bodyPr/>
        <a:lstStyle/>
        <a:p>
          <a:endParaRPr lang="de-DE"/>
        </a:p>
      </dgm:t>
    </dgm:pt>
    <dgm:pt modelId="{486B864F-7383-48A1-948D-8D1BFDD1BA1F}" type="sibTrans" cxnId="{016B7E5B-04E5-4BFD-A052-2EFF43AF4144}">
      <dgm:prSet/>
      <dgm:spPr/>
      <dgm:t>
        <a:bodyPr/>
        <a:lstStyle/>
        <a:p>
          <a:endParaRPr lang="de-DE"/>
        </a:p>
      </dgm:t>
    </dgm:pt>
    <dgm:pt modelId="{4F4A94B7-884A-4F85-BC96-60423F7019FA}">
      <dgm:prSet phldrT="[Text]" custT="1"/>
      <dgm:spPr/>
      <dgm:t>
        <a:bodyPr anchor="ctr"/>
        <a:lstStyle/>
        <a:p>
          <a:r>
            <a:rPr lang="en-GB" sz="1200" noProof="0"/>
            <a:t>Refers to the behaviour of species with their environment, driven solely by their ecological needs and behaviour</a:t>
          </a:r>
        </a:p>
      </dgm:t>
    </dgm:pt>
    <dgm:pt modelId="{6B2910A9-E907-4896-B844-12BE46EE5E31}" type="parTrans" cxnId="{00BE6F93-7344-4C6F-B95E-37F7A886D5A4}">
      <dgm:prSet/>
      <dgm:spPr/>
      <dgm:t>
        <a:bodyPr/>
        <a:lstStyle/>
        <a:p>
          <a:endParaRPr lang="de-DE"/>
        </a:p>
      </dgm:t>
    </dgm:pt>
    <dgm:pt modelId="{269769DD-541B-4656-BBE0-5CC59F8E6F06}" type="sibTrans" cxnId="{00BE6F93-7344-4C6F-B95E-37F7A886D5A4}">
      <dgm:prSet/>
      <dgm:spPr/>
      <dgm:t>
        <a:bodyPr/>
        <a:lstStyle/>
        <a:p>
          <a:endParaRPr lang="de-DE"/>
        </a:p>
      </dgm:t>
    </dgm:pt>
    <dgm:pt modelId="{B82FD1D0-2791-4363-9E51-06E6F32CAF1B}">
      <dgm:prSet phldrT="[Text]" custT="1"/>
      <dgm:spPr/>
      <dgm:t>
        <a:bodyPr anchor="ctr"/>
        <a:lstStyle/>
        <a:p>
          <a:pPr>
            <a:spcBef>
              <a:spcPts val="200"/>
            </a:spcBef>
          </a:pPr>
          <a:r>
            <a:rPr lang="en-GB" sz="1200" b="1" noProof="0" dirty="0"/>
            <a:t>IUCN: “a measure of habitat permeability based on the physical features and arrangements of habitat patches, disturbances, and other land, freshwater or seascape elements presumed to be important for organisms to move through their environment” (Hilty et al., 2020).</a:t>
          </a:r>
        </a:p>
      </dgm:t>
    </dgm:pt>
    <dgm:pt modelId="{018A1B28-1DB6-4146-A08E-1B3890056469}" type="parTrans" cxnId="{DDB027A1-F17E-4AB4-84A0-01FD34F15DE0}">
      <dgm:prSet/>
      <dgm:spPr/>
      <dgm:t>
        <a:bodyPr/>
        <a:lstStyle/>
        <a:p>
          <a:endParaRPr lang="de-DE"/>
        </a:p>
      </dgm:t>
    </dgm:pt>
    <dgm:pt modelId="{15225303-997B-49C1-807A-02A5152AE1D6}" type="sibTrans" cxnId="{DDB027A1-F17E-4AB4-84A0-01FD34F15DE0}">
      <dgm:prSet/>
      <dgm:spPr/>
      <dgm:t>
        <a:bodyPr/>
        <a:lstStyle/>
        <a:p>
          <a:endParaRPr lang="de-DE"/>
        </a:p>
      </dgm:t>
    </dgm:pt>
    <dgm:pt modelId="{E518D881-5BD1-4A3B-9507-27473795A256}">
      <dgm:prSet phldrT="[Text]" custT="1"/>
      <dgm:spPr/>
      <dgm:t>
        <a:bodyPr anchor="ctr"/>
        <a:lstStyle/>
        <a:p>
          <a:r>
            <a:rPr lang="en-GB" sz="1200" noProof="0"/>
            <a:t>Challenges: High data requirements (specific habitat requirements, dispersal behaviour, </a:t>
          </a:r>
          <a:r>
            <a:rPr lang="en-GB" sz="1200" noProof="0" err="1"/>
            <a:t>polulation</a:t>
          </a:r>
          <a:r>
            <a:rPr lang="en-GB" sz="1200" noProof="0"/>
            <a:t> dynamics…) and limited representation of biodiversity (focus on one or a few species) (</a:t>
          </a:r>
          <a:r>
            <a:rPr lang="de-DE" sz="1200" err="1"/>
            <a:t>Favilli</a:t>
          </a:r>
          <a:r>
            <a:rPr lang="de-DE" sz="1200"/>
            <a:t> et al., 2017)</a:t>
          </a:r>
          <a:endParaRPr lang="en-GB" sz="1200" noProof="0"/>
        </a:p>
      </dgm:t>
    </dgm:pt>
    <dgm:pt modelId="{D17EFDD5-D79A-4DD0-87EC-30576A5B6E50}" type="sibTrans" cxnId="{4848A97B-1642-4093-ACE1-331C3A24E056}">
      <dgm:prSet/>
      <dgm:spPr/>
      <dgm:t>
        <a:bodyPr/>
        <a:lstStyle/>
        <a:p>
          <a:endParaRPr lang="de-DE"/>
        </a:p>
      </dgm:t>
    </dgm:pt>
    <dgm:pt modelId="{2E27358A-BD2E-4979-BAF9-88280DB26251}" type="parTrans" cxnId="{4848A97B-1642-4093-ACE1-331C3A24E056}">
      <dgm:prSet/>
      <dgm:spPr/>
      <dgm:t>
        <a:bodyPr/>
        <a:lstStyle/>
        <a:p>
          <a:endParaRPr lang="de-DE"/>
        </a:p>
      </dgm:t>
    </dgm:pt>
    <dgm:pt modelId="{968538CD-E2DD-4CA8-9412-D8850D4DAB7B}" type="pres">
      <dgm:prSet presAssocID="{47FE2998-144A-4E3A-A003-18A5F3C37AD2}" presName="linear" presStyleCnt="0">
        <dgm:presLayoutVars>
          <dgm:animLvl val="lvl"/>
          <dgm:resizeHandles val="exact"/>
        </dgm:presLayoutVars>
      </dgm:prSet>
      <dgm:spPr/>
    </dgm:pt>
    <dgm:pt modelId="{CD54FE17-7404-4FAB-836E-9DA25A5A03A5}" type="pres">
      <dgm:prSet presAssocID="{8D37D5B5-9B1F-4F90-8E58-B0C3AFDA9686}" presName="parentText" presStyleLbl="node1" presStyleIdx="0" presStyleCnt="2" custScaleY="39788">
        <dgm:presLayoutVars>
          <dgm:chMax val="0"/>
          <dgm:bulletEnabled val="1"/>
        </dgm:presLayoutVars>
      </dgm:prSet>
      <dgm:spPr>
        <a:prstGeom prst="rect">
          <a:avLst/>
        </a:prstGeom>
      </dgm:spPr>
    </dgm:pt>
    <dgm:pt modelId="{FD2AF9EE-3C7D-4DC8-B631-0D77D222FBFA}" type="pres">
      <dgm:prSet presAssocID="{8D37D5B5-9B1F-4F90-8E58-B0C3AFDA9686}" presName="childText" presStyleLbl="revTx" presStyleIdx="0" presStyleCnt="2">
        <dgm:presLayoutVars>
          <dgm:bulletEnabled val="1"/>
        </dgm:presLayoutVars>
      </dgm:prSet>
      <dgm:spPr/>
    </dgm:pt>
    <dgm:pt modelId="{C434C7E9-E3D3-4E37-9F6E-5B04033F34CD}" type="pres">
      <dgm:prSet presAssocID="{D2964FE5-246D-46AE-BCB0-9A43D5EC36F5}" presName="parentText" presStyleLbl="node1" presStyleIdx="1" presStyleCnt="2" custScaleY="40486">
        <dgm:presLayoutVars>
          <dgm:chMax val="0"/>
          <dgm:bulletEnabled val="1"/>
        </dgm:presLayoutVars>
      </dgm:prSet>
      <dgm:spPr>
        <a:prstGeom prst="rect">
          <a:avLst/>
        </a:prstGeom>
      </dgm:spPr>
    </dgm:pt>
    <dgm:pt modelId="{BAE94CC4-8EA5-48D5-BAD9-F0C60225056B}" type="pres">
      <dgm:prSet presAssocID="{D2964FE5-246D-46AE-BCB0-9A43D5EC36F5}" presName="childText" presStyleLbl="revTx" presStyleIdx="1" presStyleCnt="2" custScaleY="68464">
        <dgm:presLayoutVars>
          <dgm:bulletEnabled val="1"/>
        </dgm:presLayoutVars>
      </dgm:prSet>
      <dgm:spPr/>
    </dgm:pt>
  </dgm:ptLst>
  <dgm:cxnLst>
    <dgm:cxn modelId="{016B7E5B-04E5-4BFD-A052-2EFF43AF4144}" srcId="{47FE2998-144A-4E3A-A003-18A5F3C37AD2}" destId="{D2964FE5-246D-46AE-BCB0-9A43D5EC36F5}" srcOrd="1" destOrd="0" parTransId="{86EDB239-720E-4049-83D6-AE6949F0F182}" sibTransId="{486B864F-7383-48A1-948D-8D1BFDD1BA1F}"/>
    <dgm:cxn modelId="{226ADB4B-AE51-4F49-A04D-35770F7FF7FF}" type="presOf" srcId="{E518D881-5BD1-4A3B-9507-27473795A256}" destId="{BAE94CC4-8EA5-48D5-BAD9-F0C60225056B}" srcOrd="0" destOrd="1" presId="urn:microsoft.com/office/officeart/2005/8/layout/vList2"/>
    <dgm:cxn modelId="{39438774-EBFE-4D3F-B415-CD3F009B3A7F}" type="presOf" srcId="{8D37D5B5-9B1F-4F90-8E58-B0C3AFDA9686}" destId="{CD54FE17-7404-4FAB-836E-9DA25A5A03A5}" srcOrd="0" destOrd="0" presId="urn:microsoft.com/office/officeart/2005/8/layout/vList2"/>
    <dgm:cxn modelId="{2609D656-0903-4E6A-982C-A6DA0188148C}" type="presOf" srcId="{D2964FE5-246D-46AE-BCB0-9A43D5EC36F5}" destId="{C434C7E9-E3D3-4E37-9F6E-5B04033F34CD}" srcOrd="0" destOrd="0" presId="urn:microsoft.com/office/officeart/2005/8/layout/vList2"/>
    <dgm:cxn modelId="{4848A97B-1642-4093-ACE1-331C3A24E056}" srcId="{D2964FE5-246D-46AE-BCB0-9A43D5EC36F5}" destId="{E518D881-5BD1-4A3B-9507-27473795A256}" srcOrd="1" destOrd="0" parTransId="{2E27358A-BD2E-4979-BAF9-88280DB26251}" sibTransId="{D17EFDD5-D79A-4DD0-87EC-30576A5B6E50}"/>
    <dgm:cxn modelId="{185F7286-6951-4855-8911-4F5218C410F7}" type="presOf" srcId="{B82FD1D0-2791-4363-9E51-06E6F32CAF1B}" destId="{FD2AF9EE-3C7D-4DC8-B631-0D77D222FBFA}" srcOrd="0" destOrd="1" presId="urn:microsoft.com/office/officeart/2005/8/layout/vList2"/>
    <dgm:cxn modelId="{00BE6F93-7344-4C6F-B95E-37F7A886D5A4}" srcId="{D2964FE5-246D-46AE-BCB0-9A43D5EC36F5}" destId="{4F4A94B7-884A-4F85-BC96-60423F7019FA}" srcOrd="0" destOrd="0" parTransId="{6B2910A9-E907-4896-B844-12BE46EE5E31}" sibTransId="{269769DD-541B-4656-BBE0-5CC59F8E6F06}"/>
    <dgm:cxn modelId="{DDB027A1-F17E-4AB4-84A0-01FD34F15DE0}" srcId="{8D37D5B5-9B1F-4F90-8E58-B0C3AFDA9686}" destId="{B82FD1D0-2791-4363-9E51-06E6F32CAF1B}" srcOrd="1" destOrd="0" parTransId="{018A1B28-1DB6-4146-A08E-1B3890056469}" sibTransId="{15225303-997B-49C1-807A-02A5152AE1D6}"/>
    <dgm:cxn modelId="{816295B9-1D56-4094-8A86-E80E0C7C19B3}" type="presOf" srcId="{4F4A94B7-884A-4F85-BC96-60423F7019FA}" destId="{BAE94CC4-8EA5-48D5-BAD9-F0C60225056B}" srcOrd="0" destOrd="0" presId="urn:microsoft.com/office/officeart/2005/8/layout/vList2"/>
    <dgm:cxn modelId="{E24A11C6-D65B-48DF-966A-42F5EC65ED48}" srcId="{8D37D5B5-9B1F-4F90-8E58-B0C3AFDA9686}" destId="{476265FD-DDDA-44DB-A336-4CAE529F3B67}" srcOrd="0" destOrd="0" parTransId="{E7B80E77-5455-4FE3-B9FC-CE7B8AC36D97}" sibTransId="{FA814217-BE7C-41B5-9F6F-5170432EFEF0}"/>
    <dgm:cxn modelId="{86C1FCC9-EA25-406A-B15F-E9C96909A623}" type="presOf" srcId="{476265FD-DDDA-44DB-A336-4CAE529F3B67}" destId="{FD2AF9EE-3C7D-4DC8-B631-0D77D222FBFA}" srcOrd="0" destOrd="0" presId="urn:microsoft.com/office/officeart/2005/8/layout/vList2"/>
    <dgm:cxn modelId="{9E2EDBE3-5C43-4250-B1B7-0CA725461CC2}" type="presOf" srcId="{47FE2998-144A-4E3A-A003-18A5F3C37AD2}" destId="{968538CD-E2DD-4CA8-9412-D8850D4DAB7B}" srcOrd="0" destOrd="0" presId="urn:microsoft.com/office/officeart/2005/8/layout/vList2"/>
    <dgm:cxn modelId="{DD6A8DFE-0FA3-433F-85C4-21D5D3F64522}" srcId="{47FE2998-144A-4E3A-A003-18A5F3C37AD2}" destId="{8D37D5B5-9B1F-4F90-8E58-B0C3AFDA9686}" srcOrd="0" destOrd="0" parTransId="{3806487E-A062-48D1-AC15-128410935DEC}" sibTransId="{24C6B5F4-1747-4FD6-B372-908963928D2D}"/>
    <dgm:cxn modelId="{29D64963-29F1-4DA1-9C9B-50CC22AB198E}" type="presParOf" srcId="{968538CD-E2DD-4CA8-9412-D8850D4DAB7B}" destId="{CD54FE17-7404-4FAB-836E-9DA25A5A03A5}" srcOrd="0" destOrd="0" presId="urn:microsoft.com/office/officeart/2005/8/layout/vList2"/>
    <dgm:cxn modelId="{FEC0B8D4-EB4C-495C-BB82-E7A9B63B273F}" type="presParOf" srcId="{968538CD-E2DD-4CA8-9412-D8850D4DAB7B}" destId="{FD2AF9EE-3C7D-4DC8-B631-0D77D222FBFA}" srcOrd="1" destOrd="0" presId="urn:microsoft.com/office/officeart/2005/8/layout/vList2"/>
    <dgm:cxn modelId="{C556FA38-BAA4-434A-97B3-2CA70AA84725}" type="presParOf" srcId="{968538CD-E2DD-4CA8-9412-D8850D4DAB7B}" destId="{C434C7E9-E3D3-4E37-9F6E-5B04033F34CD}" srcOrd="2" destOrd="0" presId="urn:microsoft.com/office/officeart/2005/8/layout/vList2"/>
    <dgm:cxn modelId="{7E8D6E09-EB42-4984-829A-392DB320BE92}" type="presParOf" srcId="{968538CD-E2DD-4CA8-9412-D8850D4DAB7B}" destId="{BAE94CC4-8EA5-48D5-BAD9-F0C60225056B}" srcOrd="3" destOrd="0" presId="urn:microsoft.com/office/officeart/2005/8/layout/vList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231921A-3B2D-4309-91FB-3DE2686B03C3}" type="doc">
      <dgm:prSet loTypeId="urn:microsoft.com/office/officeart/2016/7/layout/BasicTimeline" loCatId="timeline" qsTypeId="urn:microsoft.com/office/officeart/2005/8/quickstyle/simple1" qsCatId="simple" csTypeId="urn:microsoft.com/office/officeart/2005/8/colors/accent1_2" csCatId="accent1" phldr="1"/>
      <dgm:spPr/>
      <dgm:t>
        <a:bodyPr/>
        <a:lstStyle/>
        <a:p>
          <a:endParaRPr lang="en-US"/>
        </a:p>
      </dgm:t>
    </dgm:pt>
    <dgm:pt modelId="{0B36CF73-9865-4114-8A1D-B5B6AE797A0F}">
      <dgm:prSet phldrT="[Text]" phldr="0" custT="1"/>
      <dgm:spPr/>
      <dgm:t>
        <a:bodyPr/>
        <a:lstStyle/>
        <a:p>
          <a:pPr>
            <a:defRPr b="1"/>
          </a:pPr>
          <a:r>
            <a:rPr lang="en-US" sz="1200" b="0">
              <a:latin typeface="Arial" panose="020B0604020202020204"/>
            </a:rPr>
            <a:t>1992</a:t>
          </a:r>
          <a:endParaRPr lang="en-US" sz="1200" b="0"/>
        </a:p>
      </dgm:t>
    </dgm:pt>
    <dgm:pt modelId="{F7FA0196-1D09-4CE6-964E-6D7246489F72}" type="parTrans" cxnId="{F07A8A82-6C97-4D6F-A5CE-B4980B1B8EEF}">
      <dgm:prSet/>
      <dgm:spPr/>
      <dgm:t>
        <a:bodyPr/>
        <a:lstStyle/>
        <a:p>
          <a:endParaRPr lang="en-US"/>
        </a:p>
      </dgm:t>
    </dgm:pt>
    <dgm:pt modelId="{DE3CA200-55FD-4179-B9CB-FD50BED52F68}" type="sibTrans" cxnId="{F07A8A82-6C97-4D6F-A5CE-B4980B1B8EEF}">
      <dgm:prSet/>
      <dgm:spPr/>
      <dgm:t>
        <a:bodyPr/>
        <a:lstStyle/>
        <a:p>
          <a:endParaRPr lang="en-US"/>
        </a:p>
      </dgm:t>
    </dgm:pt>
    <dgm:pt modelId="{FF1967EB-3901-4504-B4F7-F46F333C0334}">
      <dgm:prSet phldrT="[Text]" phldr="0" custT="1"/>
      <dgm:spPr/>
      <dgm:t>
        <a:bodyPr/>
        <a:lstStyle/>
        <a:p>
          <a:pPr>
            <a:defRPr b="1"/>
          </a:pPr>
          <a:r>
            <a:rPr lang="en-US" sz="1200" b="0">
              <a:latin typeface="Arial" panose="020B0604020202020204"/>
            </a:rPr>
            <a:t>2010</a:t>
          </a:r>
          <a:endParaRPr lang="en-US" sz="1200" b="0"/>
        </a:p>
      </dgm:t>
    </dgm:pt>
    <dgm:pt modelId="{CDBEB8F8-2285-40BE-A92C-9D8CD897B9CB}" type="parTrans" cxnId="{8F925076-4CE5-44CA-8F1A-D5C6E96C710B}">
      <dgm:prSet/>
      <dgm:spPr/>
      <dgm:t>
        <a:bodyPr/>
        <a:lstStyle/>
        <a:p>
          <a:endParaRPr lang="en-US"/>
        </a:p>
      </dgm:t>
    </dgm:pt>
    <dgm:pt modelId="{A010E054-A39F-4815-830E-75ED900DB0BF}" type="sibTrans" cxnId="{8F925076-4CE5-44CA-8F1A-D5C6E96C710B}">
      <dgm:prSet/>
      <dgm:spPr/>
      <dgm:t>
        <a:bodyPr/>
        <a:lstStyle/>
        <a:p>
          <a:endParaRPr lang="en-US"/>
        </a:p>
      </dgm:t>
    </dgm:pt>
    <dgm:pt modelId="{90F1E352-BF5E-4650-A916-BE44EA269F7C}">
      <dgm:prSet phldrT="[Text]" phldr="0" custT="1"/>
      <dgm:spPr/>
      <dgm:t>
        <a:bodyPr/>
        <a:lstStyle/>
        <a:p>
          <a:pPr>
            <a:defRPr b="1"/>
          </a:pPr>
          <a:r>
            <a:rPr lang="en-US" sz="1200" b="0">
              <a:latin typeface="Arial" panose="020B0604020202020204"/>
            </a:rPr>
            <a:t>2012</a:t>
          </a:r>
          <a:endParaRPr lang="en-US" sz="1200" b="0"/>
        </a:p>
      </dgm:t>
    </dgm:pt>
    <dgm:pt modelId="{45FD9B7F-0FE7-44E3-8844-CCE8659FA548}" type="parTrans" cxnId="{AEED9F97-7354-4ECA-9BE4-06D62CD68689}">
      <dgm:prSet/>
      <dgm:spPr/>
      <dgm:t>
        <a:bodyPr/>
        <a:lstStyle/>
        <a:p>
          <a:endParaRPr lang="en-US"/>
        </a:p>
      </dgm:t>
    </dgm:pt>
    <dgm:pt modelId="{9769D939-7DE3-462D-B707-F9D1D060012F}" type="sibTrans" cxnId="{AEED9F97-7354-4ECA-9BE4-06D62CD68689}">
      <dgm:prSet/>
      <dgm:spPr/>
      <dgm:t>
        <a:bodyPr/>
        <a:lstStyle/>
        <a:p>
          <a:endParaRPr lang="en-US"/>
        </a:p>
      </dgm:t>
    </dgm:pt>
    <dgm:pt modelId="{791E4361-A079-4577-AE09-B29070BE6135}">
      <dgm:prSet phldrT="[Text]" phldr="0" custT="1"/>
      <dgm:spPr/>
      <dgm:t>
        <a:bodyPr/>
        <a:lstStyle/>
        <a:p>
          <a:pPr>
            <a:defRPr b="1"/>
          </a:pPr>
          <a:r>
            <a:rPr lang="en-US" sz="1200" b="0">
              <a:latin typeface="Arial" panose="020B0604020202020204"/>
            </a:rPr>
            <a:t>2015</a:t>
          </a:r>
          <a:endParaRPr lang="en-US" sz="1200" b="0"/>
        </a:p>
      </dgm:t>
    </dgm:pt>
    <dgm:pt modelId="{14AD8762-201F-489C-8BF7-6EA20FAC34E4}" type="parTrans" cxnId="{C5000EE6-EAA5-4ADA-BEBA-018596B790AF}">
      <dgm:prSet/>
      <dgm:spPr/>
      <dgm:t>
        <a:bodyPr/>
        <a:lstStyle/>
        <a:p>
          <a:endParaRPr lang="en-US"/>
        </a:p>
      </dgm:t>
    </dgm:pt>
    <dgm:pt modelId="{9F559A02-697D-4735-8B58-1FF98A324C2C}" type="sibTrans" cxnId="{C5000EE6-EAA5-4ADA-BEBA-018596B790AF}">
      <dgm:prSet/>
      <dgm:spPr/>
      <dgm:t>
        <a:bodyPr/>
        <a:lstStyle/>
        <a:p>
          <a:endParaRPr lang="en-US"/>
        </a:p>
      </dgm:t>
    </dgm:pt>
    <dgm:pt modelId="{7E55E008-8188-4185-856C-3CC08E2E582A}">
      <dgm:prSet phldr="0" custT="1"/>
      <dgm:spPr/>
      <dgm:t>
        <a:bodyPr/>
        <a:lstStyle/>
        <a:p>
          <a:r>
            <a:rPr lang="en-US" sz="700"/>
            <a:t>United Nations Earth Summit (Rio de Janeiro</a:t>
          </a:r>
          <a:r>
            <a:rPr lang="en-US" sz="700">
              <a:latin typeface="Arial" panose="020B0604020202020204"/>
            </a:rPr>
            <a:t>)</a:t>
          </a:r>
        </a:p>
      </dgm:t>
    </dgm:pt>
    <dgm:pt modelId="{FB084EDE-1AA9-47FD-A675-0F343B991725}" type="parTrans" cxnId="{636D84B5-3D2E-4F01-B69C-FB5CEF671965}">
      <dgm:prSet/>
      <dgm:spPr/>
      <dgm:t>
        <a:bodyPr/>
        <a:lstStyle/>
        <a:p>
          <a:endParaRPr lang="de-DE"/>
        </a:p>
      </dgm:t>
    </dgm:pt>
    <dgm:pt modelId="{820CC533-F945-43CC-B55D-1B504BADCCC7}" type="sibTrans" cxnId="{636D84B5-3D2E-4F01-B69C-FB5CEF671965}">
      <dgm:prSet/>
      <dgm:spPr/>
      <dgm:t>
        <a:bodyPr/>
        <a:lstStyle/>
        <a:p>
          <a:endParaRPr lang="de-DE"/>
        </a:p>
      </dgm:t>
    </dgm:pt>
    <dgm:pt modelId="{FDBCBCE0-5C2F-4E98-BE64-2B5896681A4B}">
      <dgm:prSet phldr="0" custT="1"/>
      <dgm:spPr/>
      <dgm:t>
        <a:bodyPr/>
        <a:lstStyle/>
        <a:p>
          <a:r>
            <a:rPr lang="en-US" sz="700" b="0"/>
            <a:t>EU Habitats Directive (92/43/EEC), Establishment of Natura 2000 network</a:t>
          </a:r>
          <a:endParaRPr lang="en-US" sz="700" b="0">
            <a:latin typeface="Arial" panose="020B0604020202020204"/>
          </a:endParaRPr>
        </a:p>
      </dgm:t>
    </dgm:pt>
    <dgm:pt modelId="{6E91B269-2EC8-4E85-85E2-134E6C84CDC2}" type="parTrans" cxnId="{FD250254-4156-4489-A26C-35D98F82A241}">
      <dgm:prSet/>
      <dgm:spPr/>
      <dgm:t>
        <a:bodyPr/>
        <a:lstStyle/>
        <a:p>
          <a:endParaRPr lang="de-DE"/>
        </a:p>
      </dgm:t>
    </dgm:pt>
    <dgm:pt modelId="{345690E6-39FC-4B82-A4DF-A66D5F146A2D}" type="sibTrans" cxnId="{FD250254-4156-4489-A26C-35D98F82A241}">
      <dgm:prSet/>
      <dgm:spPr/>
      <dgm:t>
        <a:bodyPr/>
        <a:lstStyle/>
        <a:p>
          <a:endParaRPr lang="de-DE"/>
        </a:p>
      </dgm:t>
    </dgm:pt>
    <dgm:pt modelId="{9078EE16-E310-4EFC-9535-B5D9B840BBDD}">
      <dgm:prSet phldr="0" custT="1"/>
      <dgm:spPr/>
      <dgm:t>
        <a:bodyPr/>
        <a:lstStyle/>
        <a:p>
          <a:r>
            <a:rPr lang="en-US" sz="700" b="0">
              <a:latin typeface="+mn-lt"/>
            </a:rPr>
            <a:t>CBD Aichi Biodiversity Targets (Nagoya)</a:t>
          </a:r>
        </a:p>
      </dgm:t>
    </dgm:pt>
    <dgm:pt modelId="{D88ABE3A-03E7-41AB-8889-BB5A79579AAC}" type="parTrans" cxnId="{9841F869-71A1-49BB-B91F-0399A42C62C1}">
      <dgm:prSet/>
      <dgm:spPr/>
      <dgm:t>
        <a:bodyPr/>
        <a:lstStyle/>
        <a:p>
          <a:endParaRPr lang="de-DE"/>
        </a:p>
      </dgm:t>
    </dgm:pt>
    <dgm:pt modelId="{B241C028-9F80-4465-A83D-216591EFE44D}" type="sibTrans" cxnId="{9841F869-71A1-49BB-B91F-0399A42C62C1}">
      <dgm:prSet/>
      <dgm:spPr/>
      <dgm:t>
        <a:bodyPr/>
        <a:lstStyle/>
        <a:p>
          <a:endParaRPr lang="de-DE"/>
        </a:p>
      </dgm:t>
    </dgm:pt>
    <dgm:pt modelId="{DEBEE145-1D9B-4F04-A534-64821EAD3E10}">
      <dgm:prSet phldr="0" custT="1"/>
      <dgm:spPr/>
      <dgm:t>
        <a:bodyPr/>
        <a:lstStyle/>
        <a:p>
          <a:r>
            <a:rPr lang="en-US" sz="700"/>
            <a:t>Convention on Biological Diversity (CBD</a:t>
          </a:r>
          <a:r>
            <a:rPr lang="en-US" sz="700">
              <a:latin typeface="Arial" panose="020B0604020202020204"/>
            </a:rPr>
            <a:t>)</a:t>
          </a:r>
          <a:endParaRPr lang="en-US" sz="700"/>
        </a:p>
      </dgm:t>
    </dgm:pt>
    <dgm:pt modelId="{882238D4-5BE3-4DDD-823E-65A6B30414BB}" type="parTrans" cxnId="{C4526EF3-E4E1-40E3-BB94-9DB280238A99}">
      <dgm:prSet/>
      <dgm:spPr/>
      <dgm:t>
        <a:bodyPr/>
        <a:lstStyle/>
        <a:p>
          <a:endParaRPr lang="de-DE"/>
        </a:p>
      </dgm:t>
    </dgm:pt>
    <dgm:pt modelId="{638C1067-B7E1-4E53-8D43-371FC2FBA1F8}" type="sibTrans" cxnId="{C4526EF3-E4E1-40E3-BB94-9DB280238A99}">
      <dgm:prSet/>
      <dgm:spPr/>
      <dgm:t>
        <a:bodyPr/>
        <a:lstStyle/>
        <a:p>
          <a:endParaRPr lang="de-DE"/>
        </a:p>
      </dgm:t>
    </dgm:pt>
    <dgm:pt modelId="{B11FB0E0-17BB-481E-AEC6-C28A3EDB182E}">
      <dgm:prSet phldr="0" custT="1"/>
      <dgm:spPr/>
      <dgm:t>
        <a:bodyPr/>
        <a:lstStyle/>
        <a:p>
          <a:r>
            <a:rPr lang="en-US" sz="700" b="0"/>
            <a:t>Intergovernmental Science-Policy Platform on Biodiversity and Ecosystem Services (IPBES)</a:t>
          </a:r>
          <a:endParaRPr lang="en-US" sz="700" b="0">
            <a:latin typeface="Arial" panose="020B0604020202020204"/>
          </a:endParaRPr>
        </a:p>
      </dgm:t>
    </dgm:pt>
    <dgm:pt modelId="{1A231EC2-5DEF-4A05-B376-C53789F51E51}" type="parTrans" cxnId="{5A622882-26E2-4986-9371-6BCF37BBB185}">
      <dgm:prSet/>
      <dgm:spPr/>
      <dgm:t>
        <a:bodyPr/>
        <a:lstStyle/>
        <a:p>
          <a:endParaRPr lang="de-DE"/>
        </a:p>
      </dgm:t>
    </dgm:pt>
    <dgm:pt modelId="{5C03249D-5BB5-41BD-8AFE-E5966E7A5407}" type="sibTrans" cxnId="{5A622882-26E2-4986-9371-6BCF37BBB185}">
      <dgm:prSet/>
      <dgm:spPr/>
      <dgm:t>
        <a:bodyPr/>
        <a:lstStyle/>
        <a:p>
          <a:endParaRPr lang="de-DE"/>
        </a:p>
      </dgm:t>
    </dgm:pt>
    <dgm:pt modelId="{E885DBC6-A322-4AD0-9F04-757ACF3734DE}">
      <dgm:prSet phldr="0" custT="1"/>
      <dgm:spPr/>
      <dgm:t>
        <a:bodyPr/>
        <a:lstStyle/>
        <a:p>
          <a:pPr>
            <a:defRPr b="1"/>
          </a:pPr>
          <a:r>
            <a:rPr lang="en-US" sz="1200" b="0">
              <a:latin typeface="Arial" panose="020B0604020202020204"/>
            </a:rPr>
            <a:t>2019</a:t>
          </a:r>
        </a:p>
      </dgm:t>
    </dgm:pt>
    <dgm:pt modelId="{F4065B41-E2ED-421C-8C43-46F497B21071}" type="parTrans" cxnId="{7FB3C7B7-C52B-46BD-9855-D88B80C76DA4}">
      <dgm:prSet/>
      <dgm:spPr/>
      <dgm:t>
        <a:bodyPr/>
        <a:lstStyle/>
        <a:p>
          <a:endParaRPr lang="de-DE"/>
        </a:p>
      </dgm:t>
    </dgm:pt>
    <dgm:pt modelId="{1D4A5D8E-B3C1-4D65-BCF6-4535402E9BB0}" type="sibTrans" cxnId="{7FB3C7B7-C52B-46BD-9855-D88B80C76DA4}">
      <dgm:prSet/>
      <dgm:spPr/>
      <dgm:t>
        <a:bodyPr/>
        <a:lstStyle/>
        <a:p>
          <a:endParaRPr lang="de-DE"/>
        </a:p>
      </dgm:t>
    </dgm:pt>
    <dgm:pt modelId="{C4D621DC-015D-41D7-9B40-6395901E85EA}">
      <dgm:prSet phldr="0" custT="1"/>
      <dgm:spPr/>
      <dgm:t>
        <a:bodyPr/>
        <a:lstStyle/>
        <a:p>
          <a:r>
            <a:rPr lang="en-US" sz="700" b="0">
              <a:latin typeface="+mn-lt"/>
            </a:rPr>
            <a:t>EU Green Infrastructure Strategy – Enhancing Europe's Natural Capital</a:t>
          </a:r>
          <a:endParaRPr lang="en-US" sz="700">
            <a:latin typeface="+mn-lt"/>
          </a:endParaRPr>
        </a:p>
      </dgm:t>
    </dgm:pt>
    <dgm:pt modelId="{8F7C7FB2-8221-403D-BF72-B65B8C4D93C8}" type="parTrans" cxnId="{A82B17EE-DE81-4AF7-B30B-91A4BA4A70D0}">
      <dgm:prSet/>
      <dgm:spPr/>
      <dgm:t>
        <a:bodyPr/>
        <a:lstStyle/>
        <a:p>
          <a:endParaRPr lang="de-DE"/>
        </a:p>
      </dgm:t>
    </dgm:pt>
    <dgm:pt modelId="{C72DCCC3-9234-458D-8561-2EA7D0B65708}" type="sibTrans" cxnId="{A82B17EE-DE81-4AF7-B30B-91A4BA4A70D0}">
      <dgm:prSet/>
      <dgm:spPr/>
      <dgm:t>
        <a:bodyPr/>
        <a:lstStyle/>
        <a:p>
          <a:endParaRPr lang="de-DE"/>
        </a:p>
      </dgm:t>
    </dgm:pt>
    <dgm:pt modelId="{2ECB173D-531B-4EC3-B56D-6E021268FBE9}">
      <dgm:prSet phldr="0" custT="1"/>
      <dgm:spPr/>
      <dgm:t>
        <a:bodyPr/>
        <a:lstStyle/>
        <a:p>
          <a:pPr>
            <a:defRPr b="1"/>
          </a:pPr>
          <a:r>
            <a:rPr lang="en-US" sz="1200" b="0">
              <a:latin typeface="Arial" panose="020B0604020202020204"/>
            </a:rPr>
            <a:t>2013</a:t>
          </a:r>
        </a:p>
      </dgm:t>
    </dgm:pt>
    <dgm:pt modelId="{42D9C259-84C7-4305-823B-1488534C48E5}" type="parTrans" cxnId="{66B2BA09-8C3D-47CE-83B8-DEC8C86429AB}">
      <dgm:prSet/>
      <dgm:spPr/>
      <dgm:t>
        <a:bodyPr/>
        <a:lstStyle/>
        <a:p>
          <a:endParaRPr lang="de-DE"/>
        </a:p>
      </dgm:t>
    </dgm:pt>
    <dgm:pt modelId="{0D2E3CDA-C353-4FEB-B91D-FCE20C2C1CB6}" type="sibTrans" cxnId="{66B2BA09-8C3D-47CE-83B8-DEC8C86429AB}">
      <dgm:prSet/>
      <dgm:spPr/>
      <dgm:t>
        <a:bodyPr/>
        <a:lstStyle/>
        <a:p>
          <a:endParaRPr lang="de-DE"/>
        </a:p>
      </dgm:t>
    </dgm:pt>
    <dgm:pt modelId="{BCADC1CD-6DAB-4D0E-8430-44359B4DE6BD}">
      <dgm:prSet phldr="0" custT="1"/>
      <dgm:spPr/>
      <dgm:t>
        <a:bodyPr/>
        <a:lstStyle/>
        <a:p>
          <a:r>
            <a:rPr lang="en-US" sz="700" b="0"/>
            <a:t>United Nations Agenda 2030 (Sustainable Development Goals - SDGs)</a:t>
          </a:r>
          <a:endParaRPr lang="en-US" sz="700" b="0">
            <a:latin typeface="Arial" panose="020B0604020202020204"/>
          </a:endParaRPr>
        </a:p>
      </dgm:t>
    </dgm:pt>
    <dgm:pt modelId="{C093AD77-63FD-409A-984E-5709F3E44360}" type="parTrans" cxnId="{FE371B94-24E3-4D33-971A-41E473952C44}">
      <dgm:prSet/>
      <dgm:spPr/>
      <dgm:t>
        <a:bodyPr/>
        <a:lstStyle/>
        <a:p>
          <a:endParaRPr lang="de-DE"/>
        </a:p>
      </dgm:t>
    </dgm:pt>
    <dgm:pt modelId="{645ECE37-6B3D-4EC1-8CA9-7AF88462C3D2}" type="sibTrans" cxnId="{FE371B94-24E3-4D33-971A-41E473952C44}">
      <dgm:prSet/>
      <dgm:spPr/>
      <dgm:t>
        <a:bodyPr/>
        <a:lstStyle/>
        <a:p>
          <a:endParaRPr lang="de-DE"/>
        </a:p>
      </dgm:t>
    </dgm:pt>
    <dgm:pt modelId="{8C2B2AAA-4969-4B89-A8EA-5039C5E1E52E}">
      <dgm:prSet phldr="0" custT="1"/>
      <dgm:spPr/>
      <dgm:t>
        <a:bodyPr/>
        <a:lstStyle/>
        <a:p>
          <a:r>
            <a:rPr lang="en-US" sz="700" b="0"/>
            <a:t>European Green Deal Announcement</a:t>
          </a:r>
          <a:endParaRPr lang="en-US" sz="700" b="0">
            <a:latin typeface="Arial" panose="020B0604020202020204"/>
          </a:endParaRPr>
        </a:p>
      </dgm:t>
    </dgm:pt>
    <dgm:pt modelId="{3A864103-3021-4F53-AB72-DDE800D86B4B}" type="parTrans" cxnId="{33167CF8-C4CC-447C-93D9-8F53342559B5}">
      <dgm:prSet/>
      <dgm:spPr/>
      <dgm:t>
        <a:bodyPr/>
        <a:lstStyle/>
        <a:p>
          <a:endParaRPr lang="de-DE"/>
        </a:p>
      </dgm:t>
    </dgm:pt>
    <dgm:pt modelId="{E3026C7D-B101-4FED-9DA1-8168046668DE}" type="sibTrans" cxnId="{33167CF8-C4CC-447C-93D9-8F53342559B5}">
      <dgm:prSet/>
      <dgm:spPr/>
      <dgm:t>
        <a:bodyPr/>
        <a:lstStyle/>
        <a:p>
          <a:endParaRPr lang="de-DE"/>
        </a:p>
      </dgm:t>
    </dgm:pt>
    <dgm:pt modelId="{CD2A1247-965B-471A-8A72-D6A3D017AFB0}">
      <dgm:prSet phldr="0" custT="1"/>
      <dgm:spPr/>
      <dgm:t>
        <a:bodyPr/>
        <a:lstStyle/>
        <a:p>
          <a:pPr>
            <a:defRPr b="1"/>
          </a:pPr>
          <a:r>
            <a:rPr lang="en-US" sz="1200" b="0">
              <a:latin typeface="Arial" panose="020B0604020202020204"/>
            </a:rPr>
            <a:t>2020</a:t>
          </a:r>
        </a:p>
      </dgm:t>
    </dgm:pt>
    <dgm:pt modelId="{7D86B406-297A-40CF-81AF-8E5BCCCD9A80}" type="parTrans" cxnId="{244AECC9-4E58-4665-8524-F89D63681964}">
      <dgm:prSet/>
      <dgm:spPr/>
      <dgm:t>
        <a:bodyPr/>
        <a:lstStyle/>
        <a:p>
          <a:endParaRPr lang="de-DE"/>
        </a:p>
      </dgm:t>
    </dgm:pt>
    <dgm:pt modelId="{69149B50-3985-44C6-AEFD-FF6886D121F4}" type="sibTrans" cxnId="{244AECC9-4E58-4665-8524-F89D63681964}">
      <dgm:prSet/>
      <dgm:spPr/>
      <dgm:t>
        <a:bodyPr/>
        <a:lstStyle/>
        <a:p>
          <a:endParaRPr lang="de-DE"/>
        </a:p>
      </dgm:t>
    </dgm:pt>
    <dgm:pt modelId="{753C6502-6589-4C88-BA3B-C5A4C23B312C}">
      <dgm:prSet phldr="0" custT="1"/>
      <dgm:spPr/>
      <dgm:t>
        <a:bodyPr/>
        <a:lstStyle/>
        <a:p>
          <a:r>
            <a:rPr lang="en-US" sz="700" b="0"/>
            <a:t>IUCN Guidelines for Conserving </a:t>
          </a:r>
          <a:r>
            <a:rPr lang="en-US" sz="700" b="0">
              <a:latin typeface="Arial" panose="020B0604020202020204"/>
            </a:rPr>
            <a:t>Connectivity</a:t>
          </a:r>
        </a:p>
      </dgm:t>
    </dgm:pt>
    <dgm:pt modelId="{4D96BE1C-3F14-4FE1-BCFB-6E32BF74FB63}" type="parTrans" cxnId="{51636842-A52B-4FD2-A4F7-6EA88FFE9AD0}">
      <dgm:prSet/>
      <dgm:spPr/>
      <dgm:t>
        <a:bodyPr/>
        <a:lstStyle/>
        <a:p>
          <a:endParaRPr lang="de-DE"/>
        </a:p>
      </dgm:t>
    </dgm:pt>
    <dgm:pt modelId="{93D1D015-E241-4DEE-B8EC-BADBFB352285}" type="sibTrans" cxnId="{51636842-A52B-4FD2-A4F7-6EA88FFE9AD0}">
      <dgm:prSet/>
      <dgm:spPr/>
      <dgm:t>
        <a:bodyPr/>
        <a:lstStyle/>
        <a:p>
          <a:endParaRPr lang="de-DE"/>
        </a:p>
      </dgm:t>
    </dgm:pt>
    <dgm:pt modelId="{314B9096-802B-4BFF-8F3D-D94491026478}">
      <dgm:prSet phldr="0" custT="1"/>
      <dgm:spPr/>
      <dgm:t>
        <a:bodyPr/>
        <a:lstStyle/>
        <a:p>
          <a:r>
            <a:rPr lang="en-US" sz="700" b="0">
              <a:latin typeface="Arial" panose="020B0604020202020204"/>
            </a:rPr>
            <a:t>EU</a:t>
          </a:r>
          <a:r>
            <a:rPr lang="en-US" sz="700" b="0"/>
            <a:t> Biodiversity Strategy 2030</a:t>
          </a:r>
          <a:endParaRPr lang="en-US" sz="700"/>
        </a:p>
      </dgm:t>
    </dgm:pt>
    <dgm:pt modelId="{61AF4F1F-82C8-483F-92CA-3179D56366C9}" type="parTrans" cxnId="{A8977A68-B9EF-41B8-8A99-800EE2949161}">
      <dgm:prSet/>
      <dgm:spPr/>
      <dgm:t>
        <a:bodyPr/>
        <a:lstStyle/>
        <a:p>
          <a:endParaRPr lang="de-DE"/>
        </a:p>
      </dgm:t>
    </dgm:pt>
    <dgm:pt modelId="{065EF82C-280A-43DA-AB83-A7B7E527D758}" type="sibTrans" cxnId="{A8977A68-B9EF-41B8-8A99-800EE2949161}">
      <dgm:prSet/>
      <dgm:spPr/>
      <dgm:t>
        <a:bodyPr/>
        <a:lstStyle/>
        <a:p>
          <a:endParaRPr lang="de-DE"/>
        </a:p>
      </dgm:t>
    </dgm:pt>
    <dgm:pt modelId="{7B469625-930E-4093-9AE8-DB01FE4AECF8}">
      <dgm:prSet phldr="0" custT="1"/>
      <dgm:spPr/>
      <dgm:t>
        <a:bodyPr/>
        <a:lstStyle/>
        <a:p>
          <a:pPr>
            <a:defRPr b="1"/>
          </a:pPr>
          <a:r>
            <a:rPr lang="en-US" sz="1200" b="0">
              <a:latin typeface="Arial" panose="020B0604020202020204"/>
            </a:rPr>
            <a:t>2022</a:t>
          </a:r>
        </a:p>
      </dgm:t>
    </dgm:pt>
    <dgm:pt modelId="{B949CDE8-F072-4B94-A095-F1977118C4EF}" type="parTrans" cxnId="{3AEFCF2D-23C1-408E-9E2D-A0859D6D82D0}">
      <dgm:prSet/>
      <dgm:spPr/>
      <dgm:t>
        <a:bodyPr/>
        <a:lstStyle/>
        <a:p>
          <a:endParaRPr lang="de-DE"/>
        </a:p>
      </dgm:t>
    </dgm:pt>
    <dgm:pt modelId="{96C6CB96-8004-491B-87BA-742BAFDD8701}" type="sibTrans" cxnId="{3AEFCF2D-23C1-408E-9E2D-A0859D6D82D0}">
      <dgm:prSet/>
      <dgm:spPr/>
      <dgm:t>
        <a:bodyPr/>
        <a:lstStyle/>
        <a:p>
          <a:endParaRPr lang="de-DE"/>
        </a:p>
      </dgm:t>
    </dgm:pt>
    <dgm:pt modelId="{B832817A-4C33-405C-89EE-85D05143CD06}">
      <dgm:prSet phldr="0" custT="1"/>
      <dgm:spPr/>
      <dgm:t>
        <a:bodyPr/>
        <a:lstStyle/>
        <a:p>
          <a:r>
            <a:rPr lang="en-US" sz="700" b="0">
              <a:latin typeface="+mn-lt"/>
            </a:rPr>
            <a:t>EU Climate Adaptation Strategy</a:t>
          </a:r>
          <a:endParaRPr lang="en-US" sz="700" b="1">
            <a:latin typeface="+mn-lt"/>
          </a:endParaRPr>
        </a:p>
      </dgm:t>
    </dgm:pt>
    <dgm:pt modelId="{5F477E14-811D-4E68-BEA9-E917DBA06079}" type="parTrans" cxnId="{D0E3800F-1EC5-4039-B3FB-D7EFAB27E8F7}">
      <dgm:prSet/>
      <dgm:spPr/>
      <dgm:t>
        <a:bodyPr/>
        <a:lstStyle/>
        <a:p>
          <a:endParaRPr lang="de-DE"/>
        </a:p>
      </dgm:t>
    </dgm:pt>
    <dgm:pt modelId="{D09C580E-474E-43EE-BCC6-9E6F8F27D79E}" type="sibTrans" cxnId="{D0E3800F-1EC5-4039-B3FB-D7EFAB27E8F7}">
      <dgm:prSet/>
      <dgm:spPr/>
      <dgm:t>
        <a:bodyPr/>
        <a:lstStyle/>
        <a:p>
          <a:endParaRPr lang="de-DE"/>
        </a:p>
      </dgm:t>
    </dgm:pt>
    <dgm:pt modelId="{5CBF22F7-EEB0-4E99-9E34-56BC93D7E443}">
      <dgm:prSet phldr="0" custT="1"/>
      <dgm:spPr/>
      <dgm:t>
        <a:bodyPr/>
        <a:lstStyle/>
        <a:p>
          <a:pPr>
            <a:defRPr b="1"/>
          </a:pPr>
          <a:r>
            <a:rPr lang="en-US" sz="1200" b="0">
              <a:latin typeface="Arial" panose="020B0604020202020204"/>
            </a:rPr>
            <a:t>2021</a:t>
          </a:r>
          <a:endParaRPr lang="en-US" sz="1200" b="1">
            <a:latin typeface="Arial" panose="020B0604020202020204"/>
          </a:endParaRPr>
        </a:p>
      </dgm:t>
    </dgm:pt>
    <dgm:pt modelId="{DDA07D21-A188-4B6B-BB75-46144ED460F1}" type="parTrans" cxnId="{CAE98A0E-6180-4524-97E6-38DF0A20CEA2}">
      <dgm:prSet/>
      <dgm:spPr/>
      <dgm:t>
        <a:bodyPr/>
        <a:lstStyle/>
        <a:p>
          <a:endParaRPr lang="de-DE"/>
        </a:p>
      </dgm:t>
    </dgm:pt>
    <dgm:pt modelId="{8796D35E-37C0-44AD-893F-C67757A83248}" type="sibTrans" cxnId="{CAE98A0E-6180-4524-97E6-38DF0A20CEA2}">
      <dgm:prSet/>
      <dgm:spPr/>
      <dgm:t>
        <a:bodyPr/>
        <a:lstStyle/>
        <a:p>
          <a:endParaRPr lang="de-DE"/>
        </a:p>
      </dgm:t>
    </dgm:pt>
    <dgm:pt modelId="{10CC9B09-8917-48CD-B558-FC061CA7B45A}">
      <dgm:prSet phldr="0" custT="1"/>
      <dgm:spPr/>
      <dgm:t>
        <a:bodyPr/>
        <a:lstStyle/>
        <a:p>
          <a:r>
            <a:rPr lang="en-US" sz="700" b="0"/>
            <a:t>UN Biodiversity Conference (CBD COP15, Montreal) - Kunming-Montreal Global Biodiversity Framework (GBF)</a:t>
          </a:r>
          <a:endParaRPr lang="en-US" sz="700" b="0">
            <a:latin typeface="Arial" panose="020B0604020202020204"/>
          </a:endParaRPr>
        </a:p>
      </dgm:t>
    </dgm:pt>
    <dgm:pt modelId="{6A796E06-3899-42BA-A119-624C67CE3B7B}" type="parTrans" cxnId="{8095D366-6A54-4052-9DD5-2EA1AA067176}">
      <dgm:prSet/>
      <dgm:spPr/>
      <dgm:t>
        <a:bodyPr/>
        <a:lstStyle/>
        <a:p>
          <a:endParaRPr lang="de-DE"/>
        </a:p>
      </dgm:t>
    </dgm:pt>
    <dgm:pt modelId="{9EF1ACCC-F6BB-40E2-887B-CC763EB27CE6}" type="sibTrans" cxnId="{8095D366-6A54-4052-9DD5-2EA1AA067176}">
      <dgm:prSet/>
      <dgm:spPr/>
      <dgm:t>
        <a:bodyPr/>
        <a:lstStyle/>
        <a:p>
          <a:endParaRPr lang="de-DE"/>
        </a:p>
      </dgm:t>
    </dgm:pt>
    <dgm:pt modelId="{3D061C1C-B271-41E8-900F-9568937A3EF5}">
      <dgm:prSet phldr="0" custT="1"/>
      <dgm:spPr/>
      <dgm:t>
        <a:bodyPr/>
        <a:lstStyle/>
        <a:p>
          <a:pPr>
            <a:defRPr b="1"/>
          </a:pPr>
          <a:r>
            <a:rPr lang="en-US" sz="1200" b="0">
              <a:latin typeface="Arial" panose="020B0604020202020204"/>
            </a:rPr>
            <a:t>2024</a:t>
          </a:r>
        </a:p>
      </dgm:t>
    </dgm:pt>
    <dgm:pt modelId="{DB91FB77-7C7D-48C2-9B50-FA39B7632F09}" type="parTrans" cxnId="{1F44CF65-CF24-468C-ABA1-E26FB8D62DDB}">
      <dgm:prSet/>
      <dgm:spPr/>
      <dgm:t>
        <a:bodyPr/>
        <a:lstStyle/>
        <a:p>
          <a:endParaRPr lang="de-DE"/>
        </a:p>
      </dgm:t>
    </dgm:pt>
    <dgm:pt modelId="{DB794E0E-93A0-4BBA-B201-B5E268B19418}" type="sibTrans" cxnId="{1F44CF65-CF24-468C-ABA1-E26FB8D62DDB}">
      <dgm:prSet/>
      <dgm:spPr/>
      <dgm:t>
        <a:bodyPr/>
        <a:lstStyle/>
        <a:p>
          <a:endParaRPr lang="de-DE"/>
        </a:p>
      </dgm:t>
    </dgm:pt>
    <dgm:pt modelId="{87F76573-5F1E-462D-8791-5E843665536A}">
      <dgm:prSet phldr="0" custT="1"/>
      <dgm:spPr/>
      <dgm:t>
        <a:bodyPr/>
        <a:lstStyle/>
        <a:p>
          <a:r>
            <a:rPr lang="en-US" sz="700" b="0"/>
            <a:t>EU Nature Restoration Law</a:t>
          </a:r>
          <a:endParaRPr lang="en-US" sz="700" b="0">
            <a:latin typeface="Arial" panose="020B0604020202020204"/>
          </a:endParaRPr>
        </a:p>
      </dgm:t>
    </dgm:pt>
    <dgm:pt modelId="{B7051C0C-A728-40A3-8547-E278164D900E}" type="parTrans" cxnId="{4A6CB9AD-705F-44DB-9088-D59E22589495}">
      <dgm:prSet/>
      <dgm:spPr/>
      <dgm:t>
        <a:bodyPr/>
        <a:lstStyle/>
        <a:p>
          <a:endParaRPr lang="de-DE"/>
        </a:p>
      </dgm:t>
    </dgm:pt>
    <dgm:pt modelId="{09484B8E-41E4-48F4-B818-712F14DACDE5}" type="sibTrans" cxnId="{4A6CB9AD-705F-44DB-9088-D59E22589495}">
      <dgm:prSet/>
      <dgm:spPr/>
      <dgm:t>
        <a:bodyPr/>
        <a:lstStyle/>
        <a:p>
          <a:endParaRPr lang="de-DE"/>
        </a:p>
      </dgm:t>
    </dgm:pt>
    <dgm:pt modelId="{FC9E2198-DE2A-412B-8676-00F4DDC374AF}">
      <dgm:prSet phldr="0" custT="1"/>
      <dgm:spPr/>
      <dgm:t>
        <a:bodyPr/>
        <a:lstStyle/>
        <a:p>
          <a:pPr>
            <a:defRPr b="1"/>
          </a:pPr>
          <a:r>
            <a:rPr lang="en-US" sz="1200" b="0">
              <a:latin typeface="+mn-lt"/>
            </a:rPr>
            <a:t>2011</a:t>
          </a:r>
        </a:p>
      </dgm:t>
    </dgm:pt>
    <dgm:pt modelId="{9B373661-CBB1-48D7-A7CC-DA7112C153EA}" type="parTrans" cxnId="{ED861E33-1B29-4027-80FE-01E5346EFFD3}">
      <dgm:prSet/>
      <dgm:spPr/>
      <dgm:t>
        <a:bodyPr/>
        <a:lstStyle/>
        <a:p>
          <a:endParaRPr lang="de-DE"/>
        </a:p>
      </dgm:t>
    </dgm:pt>
    <dgm:pt modelId="{E734C50F-04A3-4AFE-AFD9-C4F3669206CA}" type="sibTrans" cxnId="{ED861E33-1B29-4027-80FE-01E5346EFFD3}">
      <dgm:prSet/>
      <dgm:spPr/>
      <dgm:t>
        <a:bodyPr/>
        <a:lstStyle/>
        <a:p>
          <a:endParaRPr lang="de-DE"/>
        </a:p>
      </dgm:t>
    </dgm:pt>
    <dgm:pt modelId="{C4D70F25-5571-4E60-990E-047825AC2297}">
      <dgm:prSet phldr="0" custT="1"/>
      <dgm:spPr/>
      <dgm:t>
        <a:bodyPr/>
        <a:lstStyle/>
        <a:p>
          <a:r>
            <a:rPr lang="en-US" sz="700" b="0">
              <a:latin typeface="+mn-lt"/>
            </a:rPr>
            <a:t>EU Biodiversity Strategy 2020</a:t>
          </a:r>
        </a:p>
      </dgm:t>
    </dgm:pt>
    <dgm:pt modelId="{BD5A458D-0E06-44CD-8B4B-F8CE94E9A0AD}" type="parTrans" cxnId="{FB359A4C-5054-4E4D-9C70-30574BCD569D}">
      <dgm:prSet/>
      <dgm:spPr/>
      <dgm:t>
        <a:bodyPr/>
        <a:lstStyle/>
        <a:p>
          <a:endParaRPr lang="de-DE"/>
        </a:p>
      </dgm:t>
    </dgm:pt>
    <dgm:pt modelId="{965A2F58-E97B-4E75-AD10-5F508409892B}" type="sibTrans" cxnId="{FB359A4C-5054-4E4D-9C70-30574BCD569D}">
      <dgm:prSet/>
      <dgm:spPr/>
      <dgm:t>
        <a:bodyPr/>
        <a:lstStyle/>
        <a:p>
          <a:endParaRPr lang="de-DE"/>
        </a:p>
      </dgm:t>
    </dgm:pt>
    <dgm:pt modelId="{D012AC5C-809A-4531-B012-05036D715174}" type="pres">
      <dgm:prSet presAssocID="{9231921A-3B2D-4309-91FB-3DE2686B03C3}" presName="root" presStyleCnt="0">
        <dgm:presLayoutVars>
          <dgm:chMax/>
          <dgm:chPref/>
          <dgm:animLvl val="lvl"/>
        </dgm:presLayoutVars>
      </dgm:prSet>
      <dgm:spPr/>
    </dgm:pt>
    <dgm:pt modelId="{712BFDCF-660D-4CAE-A712-0C860397B378}" type="pres">
      <dgm:prSet presAssocID="{9231921A-3B2D-4309-91FB-3DE2686B03C3}" presName="divider" presStyleLbl="fgAccFollowNode1" presStyleIdx="0" presStyleCnt="1"/>
      <dgm:spPr>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tailEnd type="triangle" w="lg" len="lg"/>
        </a:ln>
        <a:effectLst/>
      </dgm:spPr>
    </dgm:pt>
    <dgm:pt modelId="{653E7F62-AFB2-42E2-B9D2-37813F65D06C}" type="pres">
      <dgm:prSet presAssocID="{9231921A-3B2D-4309-91FB-3DE2686B03C3}" presName="nodes" presStyleCnt="0">
        <dgm:presLayoutVars>
          <dgm:chMax/>
          <dgm:chPref/>
          <dgm:animLvl val="lvl"/>
        </dgm:presLayoutVars>
      </dgm:prSet>
      <dgm:spPr/>
    </dgm:pt>
    <dgm:pt modelId="{5B05FF37-51FB-4093-A4E8-A2E71F41EF8D}" type="pres">
      <dgm:prSet presAssocID="{0B36CF73-9865-4114-8A1D-B5B6AE797A0F}" presName="composite" presStyleCnt="0"/>
      <dgm:spPr/>
    </dgm:pt>
    <dgm:pt modelId="{A962486D-2F46-4EFE-B15D-DD0CBAED6AA6}" type="pres">
      <dgm:prSet presAssocID="{0B36CF73-9865-4114-8A1D-B5B6AE797A0F}" presName="L1TextContainer" presStyleLbl="revTx" presStyleIdx="0" presStyleCnt="11">
        <dgm:presLayoutVars>
          <dgm:chMax val="1"/>
          <dgm:chPref val="1"/>
          <dgm:bulletEnabled val="1"/>
        </dgm:presLayoutVars>
      </dgm:prSet>
      <dgm:spPr/>
    </dgm:pt>
    <dgm:pt modelId="{9245D692-10F8-4A63-B32A-BECA5D747ABD}" type="pres">
      <dgm:prSet presAssocID="{0B36CF73-9865-4114-8A1D-B5B6AE797A0F}" presName="L2TextContainerWrapper" presStyleCnt="0">
        <dgm:presLayoutVars>
          <dgm:chMax val="0"/>
          <dgm:chPref val="0"/>
          <dgm:bulletEnabled val="1"/>
        </dgm:presLayoutVars>
      </dgm:prSet>
      <dgm:spPr/>
    </dgm:pt>
    <dgm:pt modelId="{C42BD087-C026-4DCF-8892-8FB3F8A8B315}" type="pres">
      <dgm:prSet presAssocID="{0B36CF73-9865-4114-8A1D-B5B6AE797A0F}" presName="L2TextContainer" presStyleLbl="bgAcc1" presStyleIdx="0" presStyleCnt="11"/>
      <dgm:spPr/>
    </dgm:pt>
    <dgm:pt modelId="{EBE725CE-BD2C-43F4-9C1F-71DC2D655E56}" type="pres">
      <dgm:prSet presAssocID="{0B36CF73-9865-4114-8A1D-B5B6AE797A0F}" presName="FlexibleEmptyPlaceHolder" presStyleCnt="0"/>
      <dgm:spPr/>
    </dgm:pt>
    <dgm:pt modelId="{8F2BEEF5-D66B-453C-B1AF-885F155428AF}" type="pres">
      <dgm:prSet presAssocID="{0B36CF73-9865-4114-8A1D-B5B6AE797A0F}" presName="ConnectLine" presStyleLbl="sibTrans1D1" presStyleIdx="0" presStyleCnt="11"/>
      <dgm:spPr>
        <a:noFill/>
        <a:ln w="6350" cap="flat" cmpd="sng" algn="ctr">
          <a:solidFill>
            <a:schemeClr val="accent1">
              <a:hueOff val="0"/>
              <a:satOff val="0"/>
              <a:lumOff val="0"/>
              <a:alphaOff val="0"/>
            </a:schemeClr>
          </a:solidFill>
          <a:prstDash val="dash"/>
          <a:miter lim="800000"/>
        </a:ln>
        <a:effectLst/>
      </dgm:spPr>
    </dgm:pt>
    <dgm:pt modelId="{776B68EC-9527-4A12-8B20-A5A7AD56C7F0}" type="pres">
      <dgm:prSet presAssocID="{0B36CF73-9865-4114-8A1D-B5B6AE797A0F}" presName="ConnectorPoint" presStyleLbl="alignNode1" presStyleIdx="0" presStyleCnt="11"/>
      <dgm:spPr/>
    </dgm:pt>
    <dgm:pt modelId="{7F222164-E2B4-45A2-8EC6-15BD841DA3D0}" type="pres">
      <dgm:prSet presAssocID="{0B36CF73-9865-4114-8A1D-B5B6AE797A0F}" presName="EmptyPlaceHolder" presStyleCnt="0"/>
      <dgm:spPr/>
    </dgm:pt>
    <dgm:pt modelId="{E9969537-6346-44B7-882A-2CB8179AC997}" type="pres">
      <dgm:prSet presAssocID="{DE3CA200-55FD-4179-B9CB-FD50BED52F68}" presName="spaceBetweenRectangles" presStyleCnt="0"/>
      <dgm:spPr/>
    </dgm:pt>
    <dgm:pt modelId="{CFF43E95-28AE-4BD7-8CC5-6FE03732EE6B}" type="pres">
      <dgm:prSet presAssocID="{FF1967EB-3901-4504-B4F7-F46F333C0334}" presName="composite" presStyleCnt="0"/>
      <dgm:spPr/>
    </dgm:pt>
    <dgm:pt modelId="{29BFBD06-AEAC-4099-93A6-04B4B46FEFFA}" type="pres">
      <dgm:prSet presAssocID="{FF1967EB-3901-4504-B4F7-F46F333C0334}" presName="L1TextContainer" presStyleLbl="revTx" presStyleIdx="1" presStyleCnt="11">
        <dgm:presLayoutVars>
          <dgm:chMax val="1"/>
          <dgm:chPref val="1"/>
          <dgm:bulletEnabled val="1"/>
        </dgm:presLayoutVars>
      </dgm:prSet>
      <dgm:spPr/>
    </dgm:pt>
    <dgm:pt modelId="{2F02F7A1-A092-49AA-B064-0244CA593B00}" type="pres">
      <dgm:prSet presAssocID="{FF1967EB-3901-4504-B4F7-F46F333C0334}" presName="L2TextContainerWrapper" presStyleCnt="0">
        <dgm:presLayoutVars>
          <dgm:chMax val="0"/>
          <dgm:chPref val="0"/>
          <dgm:bulletEnabled val="1"/>
        </dgm:presLayoutVars>
      </dgm:prSet>
      <dgm:spPr/>
    </dgm:pt>
    <dgm:pt modelId="{4133E141-8564-4672-B0AE-68764AFD20F1}" type="pres">
      <dgm:prSet presAssocID="{FF1967EB-3901-4504-B4F7-F46F333C0334}" presName="L2TextContainer" presStyleLbl="bgAcc1" presStyleIdx="1" presStyleCnt="11"/>
      <dgm:spPr/>
    </dgm:pt>
    <dgm:pt modelId="{83B9756E-A4C6-4B3A-AB64-A9BF30DE7A57}" type="pres">
      <dgm:prSet presAssocID="{FF1967EB-3901-4504-B4F7-F46F333C0334}" presName="FlexibleEmptyPlaceHolder" presStyleCnt="0"/>
      <dgm:spPr/>
    </dgm:pt>
    <dgm:pt modelId="{DC4B49C7-8D7B-43B7-A6D9-4FB0F50C798B}" type="pres">
      <dgm:prSet presAssocID="{FF1967EB-3901-4504-B4F7-F46F333C0334}" presName="ConnectLine" presStyleLbl="sibTrans1D1" presStyleIdx="1" presStyleCnt="11"/>
      <dgm:spPr>
        <a:noFill/>
        <a:ln w="6350" cap="flat" cmpd="sng" algn="ctr">
          <a:solidFill>
            <a:schemeClr val="accent1">
              <a:hueOff val="0"/>
              <a:satOff val="0"/>
              <a:lumOff val="0"/>
              <a:alphaOff val="0"/>
            </a:schemeClr>
          </a:solidFill>
          <a:prstDash val="dash"/>
          <a:miter lim="800000"/>
        </a:ln>
        <a:effectLst/>
      </dgm:spPr>
    </dgm:pt>
    <dgm:pt modelId="{78FC97D5-F3A9-4086-9AF9-55FD42481499}" type="pres">
      <dgm:prSet presAssocID="{FF1967EB-3901-4504-B4F7-F46F333C0334}" presName="ConnectorPoint" presStyleLbl="alignNode1" presStyleIdx="1" presStyleCnt="11"/>
      <dgm:spPr/>
    </dgm:pt>
    <dgm:pt modelId="{535EED1A-A0D0-4FC0-A48F-4AD62D78B1ED}" type="pres">
      <dgm:prSet presAssocID="{FF1967EB-3901-4504-B4F7-F46F333C0334}" presName="EmptyPlaceHolder" presStyleCnt="0"/>
      <dgm:spPr/>
    </dgm:pt>
    <dgm:pt modelId="{5D23102F-5C8E-450D-AE92-ACEB4643D9B7}" type="pres">
      <dgm:prSet presAssocID="{A010E054-A39F-4815-830E-75ED900DB0BF}" presName="spaceBetweenRectangles" presStyleCnt="0"/>
      <dgm:spPr/>
    </dgm:pt>
    <dgm:pt modelId="{535C8006-0EAE-494D-958A-BD0F03645126}" type="pres">
      <dgm:prSet presAssocID="{FC9E2198-DE2A-412B-8676-00F4DDC374AF}" presName="composite" presStyleCnt="0"/>
      <dgm:spPr/>
    </dgm:pt>
    <dgm:pt modelId="{67C46987-E6FD-4793-BDBC-8056310CD33F}" type="pres">
      <dgm:prSet presAssocID="{FC9E2198-DE2A-412B-8676-00F4DDC374AF}" presName="L1TextContainer" presStyleLbl="revTx" presStyleIdx="2" presStyleCnt="11">
        <dgm:presLayoutVars>
          <dgm:chMax val="1"/>
          <dgm:chPref val="1"/>
          <dgm:bulletEnabled val="1"/>
        </dgm:presLayoutVars>
      </dgm:prSet>
      <dgm:spPr/>
    </dgm:pt>
    <dgm:pt modelId="{08678343-C85B-4197-BF7B-48512E83208F}" type="pres">
      <dgm:prSet presAssocID="{FC9E2198-DE2A-412B-8676-00F4DDC374AF}" presName="L2TextContainerWrapper" presStyleCnt="0">
        <dgm:presLayoutVars>
          <dgm:chMax val="0"/>
          <dgm:chPref val="0"/>
          <dgm:bulletEnabled val="1"/>
        </dgm:presLayoutVars>
      </dgm:prSet>
      <dgm:spPr/>
    </dgm:pt>
    <dgm:pt modelId="{DAB63B41-9BBF-426A-B5B5-8E9F0808A8D6}" type="pres">
      <dgm:prSet presAssocID="{FC9E2198-DE2A-412B-8676-00F4DDC374AF}" presName="L2TextContainer" presStyleLbl="bgAcc1" presStyleIdx="2" presStyleCnt="11"/>
      <dgm:spPr/>
    </dgm:pt>
    <dgm:pt modelId="{5FD31F58-6B6C-405C-8105-42049A1E9C4E}" type="pres">
      <dgm:prSet presAssocID="{FC9E2198-DE2A-412B-8676-00F4DDC374AF}" presName="FlexibleEmptyPlaceHolder" presStyleCnt="0"/>
      <dgm:spPr/>
    </dgm:pt>
    <dgm:pt modelId="{EBAF7272-E36F-4909-93A3-0B1F7230B39F}" type="pres">
      <dgm:prSet presAssocID="{FC9E2198-DE2A-412B-8676-00F4DDC374AF}" presName="ConnectLine" presStyleLbl="sibTrans1D1" presStyleIdx="2" presStyleCnt="11"/>
      <dgm:spPr>
        <a:noFill/>
        <a:ln w="6350" cap="flat" cmpd="sng" algn="ctr">
          <a:solidFill>
            <a:schemeClr val="accent1">
              <a:hueOff val="0"/>
              <a:satOff val="0"/>
              <a:lumOff val="0"/>
              <a:alphaOff val="0"/>
            </a:schemeClr>
          </a:solidFill>
          <a:prstDash val="dash"/>
          <a:miter lim="800000"/>
        </a:ln>
        <a:effectLst/>
      </dgm:spPr>
    </dgm:pt>
    <dgm:pt modelId="{8AAFFB75-A1C2-49F6-8A10-B9B9C97BC1C0}" type="pres">
      <dgm:prSet presAssocID="{FC9E2198-DE2A-412B-8676-00F4DDC374AF}" presName="ConnectorPoint" presStyleLbl="alignNode1" presStyleIdx="2" presStyleCnt="11"/>
      <dgm:spPr/>
    </dgm:pt>
    <dgm:pt modelId="{77771AAE-721F-4FF8-88FC-E4C4B8B621CF}" type="pres">
      <dgm:prSet presAssocID="{FC9E2198-DE2A-412B-8676-00F4DDC374AF}" presName="EmptyPlaceHolder" presStyleCnt="0"/>
      <dgm:spPr/>
    </dgm:pt>
    <dgm:pt modelId="{AACC1D0D-0747-4179-950C-5F5436871292}" type="pres">
      <dgm:prSet presAssocID="{E734C50F-04A3-4AFE-AFD9-C4F3669206CA}" presName="spaceBetweenRectangles" presStyleCnt="0"/>
      <dgm:spPr/>
    </dgm:pt>
    <dgm:pt modelId="{C3F6A001-AFF0-4DB9-B636-06F8B8B1A479}" type="pres">
      <dgm:prSet presAssocID="{90F1E352-BF5E-4650-A916-BE44EA269F7C}" presName="composite" presStyleCnt="0"/>
      <dgm:spPr/>
    </dgm:pt>
    <dgm:pt modelId="{58930664-68C0-431D-9050-6F29F64C466B}" type="pres">
      <dgm:prSet presAssocID="{90F1E352-BF5E-4650-A916-BE44EA269F7C}" presName="L1TextContainer" presStyleLbl="revTx" presStyleIdx="3" presStyleCnt="11">
        <dgm:presLayoutVars>
          <dgm:chMax val="1"/>
          <dgm:chPref val="1"/>
          <dgm:bulletEnabled val="1"/>
        </dgm:presLayoutVars>
      </dgm:prSet>
      <dgm:spPr/>
    </dgm:pt>
    <dgm:pt modelId="{D24A2FC8-0058-4647-979E-DA03200699E3}" type="pres">
      <dgm:prSet presAssocID="{90F1E352-BF5E-4650-A916-BE44EA269F7C}" presName="L2TextContainerWrapper" presStyleCnt="0">
        <dgm:presLayoutVars>
          <dgm:chMax val="0"/>
          <dgm:chPref val="0"/>
          <dgm:bulletEnabled val="1"/>
        </dgm:presLayoutVars>
      </dgm:prSet>
      <dgm:spPr/>
    </dgm:pt>
    <dgm:pt modelId="{906C6869-172E-4DC2-9A13-B4AA507B4F38}" type="pres">
      <dgm:prSet presAssocID="{90F1E352-BF5E-4650-A916-BE44EA269F7C}" presName="L2TextContainer" presStyleLbl="bgAcc1" presStyleIdx="3" presStyleCnt="11"/>
      <dgm:spPr/>
    </dgm:pt>
    <dgm:pt modelId="{F5186B61-C2EA-4A66-BCA6-E8C3009300B4}" type="pres">
      <dgm:prSet presAssocID="{90F1E352-BF5E-4650-A916-BE44EA269F7C}" presName="FlexibleEmptyPlaceHolder" presStyleCnt="0"/>
      <dgm:spPr/>
    </dgm:pt>
    <dgm:pt modelId="{F615A1EA-B8F1-45E0-9B24-6A8451AB82CF}" type="pres">
      <dgm:prSet presAssocID="{90F1E352-BF5E-4650-A916-BE44EA269F7C}" presName="ConnectLine" presStyleLbl="sibTrans1D1" presStyleIdx="3" presStyleCnt="11"/>
      <dgm:spPr>
        <a:noFill/>
        <a:ln w="6350" cap="flat" cmpd="sng" algn="ctr">
          <a:solidFill>
            <a:schemeClr val="accent1">
              <a:hueOff val="0"/>
              <a:satOff val="0"/>
              <a:lumOff val="0"/>
              <a:alphaOff val="0"/>
            </a:schemeClr>
          </a:solidFill>
          <a:prstDash val="dash"/>
          <a:miter lim="800000"/>
        </a:ln>
        <a:effectLst/>
      </dgm:spPr>
    </dgm:pt>
    <dgm:pt modelId="{F7C05AF4-669A-4B7B-AB3D-5825FED8D19A}" type="pres">
      <dgm:prSet presAssocID="{90F1E352-BF5E-4650-A916-BE44EA269F7C}" presName="ConnectorPoint" presStyleLbl="alignNode1" presStyleIdx="3" presStyleCnt="11"/>
      <dgm:spPr/>
    </dgm:pt>
    <dgm:pt modelId="{50C797AD-24E9-4038-A5E3-28E3599FE317}" type="pres">
      <dgm:prSet presAssocID="{90F1E352-BF5E-4650-A916-BE44EA269F7C}" presName="EmptyPlaceHolder" presStyleCnt="0"/>
      <dgm:spPr/>
    </dgm:pt>
    <dgm:pt modelId="{9E58F3EB-CEFC-4806-B5A1-93CF0D78863B}" type="pres">
      <dgm:prSet presAssocID="{9769D939-7DE3-462D-B707-F9D1D060012F}" presName="spaceBetweenRectangles" presStyleCnt="0"/>
      <dgm:spPr/>
    </dgm:pt>
    <dgm:pt modelId="{8698A81A-0795-4FFD-A9E9-E3890A6BF236}" type="pres">
      <dgm:prSet presAssocID="{2ECB173D-531B-4EC3-B56D-6E021268FBE9}" presName="composite" presStyleCnt="0"/>
      <dgm:spPr/>
    </dgm:pt>
    <dgm:pt modelId="{2C4AF226-8EF9-4A76-8F44-DB18BA0E84B2}" type="pres">
      <dgm:prSet presAssocID="{2ECB173D-531B-4EC3-B56D-6E021268FBE9}" presName="L1TextContainer" presStyleLbl="revTx" presStyleIdx="4" presStyleCnt="11">
        <dgm:presLayoutVars>
          <dgm:chMax val="1"/>
          <dgm:chPref val="1"/>
          <dgm:bulletEnabled val="1"/>
        </dgm:presLayoutVars>
      </dgm:prSet>
      <dgm:spPr/>
    </dgm:pt>
    <dgm:pt modelId="{E7EDC098-E432-4491-9971-8C2B68009042}" type="pres">
      <dgm:prSet presAssocID="{2ECB173D-531B-4EC3-B56D-6E021268FBE9}" presName="L2TextContainerWrapper" presStyleCnt="0">
        <dgm:presLayoutVars>
          <dgm:chMax val="0"/>
          <dgm:chPref val="0"/>
          <dgm:bulletEnabled val="1"/>
        </dgm:presLayoutVars>
      </dgm:prSet>
      <dgm:spPr/>
    </dgm:pt>
    <dgm:pt modelId="{5739D2F7-3C71-4C3A-BA46-7B2D76D0BCE7}" type="pres">
      <dgm:prSet presAssocID="{2ECB173D-531B-4EC3-B56D-6E021268FBE9}" presName="L2TextContainer" presStyleLbl="bgAcc1" presStyleIdx="4" presStyleCnt="11"/>
      <dgm:spPr/>
    </dgm:pt>
    <dgm:pt modelId="{61AE2ACB-92B2-433D-A849-9880432FB596}" type="pres">
      <dgm:prSet presAssocID="{2ECB173D-531B-4EC3-B56D-6E021268FBE9}" presName="FlexibleEmptyPlaceHolder" presStyleCnt="0"/>
      <dgm:spPr/>
    </dgm:pt>
    <dgm:pt modelId="{675438B3-A450-4ACE-B334-3C3B28AECF14}" type="pres">
      <dgm:prSet presAssocID="{2ECB173D-531B-4EC3-B56D-6E021268FBE9}" presName="ConnectLine" presStyleLbl="sibTrans1D1" presStyleIdx="4" presStyleCnt="11"/>
      <dgm:spPr>
        <a:noFill/>
        <a:ln w="6350" cap="flat" cmpd="sng" algn="ctr">
          <a:solidFill>
            <a:schemeClr val="accent1">
              <a:hueOff val="0"/>
              <a:satOff val="0"/>
              <a:lumOff val="0"/>
              <a:alphaOff val="0"/>
            </a:schemeClr>
          </a:solidFill>
          <a:prstDash val="dash"/>
          <a:miter lim="800000"/>
        </a:ln>
        <a:effectLst/>
      </dgm:spPr>
    </dgm:pt>
    <dgm:pt modelId="{6E2E313C-0514-4335-B343-C82F42EACBB1}" type="pres">
      <dgm:prSet presAssocID="{2ECB173D-531B-4EC3-B56D-6E021268FBE9}" presName="ConnectorPoint" presStyleLbl="alignNode1" presStyleIdx="4" presStyleCnt="11"/>
      <dgm:spPr/>
    </dgm:pt>
    <dgm:pt modelId="{E1000F05-A78B-43DB-9420-C6D9406E8150}" type="pres">
      <dgm:prSet presAssocID="{2ECB173D-531B-4EC3-B56D-6E021268FBE9}" presName="EmptyPlaceHolder" presStyleCnt="0"/>
      <dgm:spPr/>
    </dgm:pt>
    <dgm:pt modelId="{940C4576-6BBC-46AB-9E48-3D24B13C3190}" type="pres">
      <dgm:prSet presAssocID="{0D2E3CDA-C353-4FEB-B91D-FCE20C2C1CB6}" presName="spaceBetweenRectangles" presStyleCnt="0"/>
      <dgm:spPr/>
    </dgm:pt>
    <dgm:pt modelId="{26C7A7F1-15AD-4A87-9DA6-8684A3D2D9BE}" type="pres">
      <dgm:prSet presAssocID="{791E4361-A079-4577-AE09-B29070BE6135}" presName="composite" presStyleCnt="0"/>
      <dgm:spPr/>
    </dgm:pt>
    <dgm:pt modelId="{A8165888-46DA-4CDF-8EF7-A7F53A3C6682}" type="pres">
      <dgm:prSet presAssocID="{791E4361-A079-4577-AE09-B29070BE6135}" presName="L1TextContainer" presStyleLbl="revTx" presStyleIdx="5" presStyleCnt="11">
        <dgm:presLayoutVars>
          <dgm:chMax val="1"/>
          <dgm:chPref val="1"/>
          <dgm:bulletEnabled val="1"/>
        </dgm:presLayoutVars>
      </dgm:prSet>
      <dgm:spPr/>
    </dgm:pt>
    <dgm:pt modelId="{0638910B-67B2-46C0-820E-D11D2B7696F9}" type="pres">
      <dgm:prSet presAssocID="{791E4361-A079-4577-AE09-B29070BE6135}" presName="L2TextContainerWrapper" presStyleCnt="0">
        <dgm:presLayoutVars>
          <dgm:chMax val="0"/>
          <dgm:chPref val="0"/>
          <dgm:bulletEnabled val="1"/>
        </dgm:presLayoutVars>
      </dgm:prSet>
      <dgm:spPr/>
    </dgm:pt>
    <dgm:pt modelId="{B72695AB-740B-4CCF-B2A8-499770A2E8EC}" type="pres">
      <dgm:prSet presAssocID="{791E4361-A079-4577-AE09-B29070BE6135}" presName="L2TextContainer" presStyleLbl="bgAcc1" presStyleIdx="5" presStyleCnt="11"/>
      <dgm:spPr/>
    </dgm:pt>
    <dgm:pt modelId="{7E142F19-E5C5-4DC3-9AFC-A2D8365CEA77}" type="pres">
      <dgm:prSet presAssocID="{791E4361-A079-4577-AE09-B29070BE6135}" presName="FlexibleEmptyPlaceHolder" presStyleCnt="0"/>
      <dgm:spPr/>
    </dgm:pt>
    <dgm:pt modelId="{4F415FC0-5790-4271-98D7-D0D8614F8C42}" type="pres">
      <dgm:prSet presAssocID="{791E4361-A079-4577-AE09-B29070BE6135}" presName="ConnectLine" presStyleLbl="sibTrans1D1" presStyleIdx="5" presStyleCnt="11"/>
      <dgm:spPr>
        <a:noFill/>
        <a:ln w="6350" cap="flat" cmpd="sng" algn="ctr">
          <a:solidFill>
            <a:schemeClr val="accent1">
              <a:hueOff val="0"/>
              <a:satOff val="0"/>
              <a:lumOff val="0"/>
              <a:alphaOff val="0"/>
            </a:schemeClr>
          </a:solidFill>
          <a:prstDash val="dash"/>
          <a:miter lim="800000"/>
        </a:ln>
        <a:effectLst/>
      </dgm:spPr>
    </dgm:pt>
    <dgm:pt modelId="{44276810-FE6B-4C09-B701-9F108CF5009F}" type="pres">
      <dgm:prSet presAssocID="{791E4361-A079-4577-AE09-B29070BE6135}" presName="ConnectorPoint" presStyleLbl="alignNode1" presStyleIdx="5" presStyleCnt="11"/>
      <dgm:spPr/>
    </dgm:pt>
    <dgm:pt modelId="{B6E2DC4B-A9EA-4F06-A776-9F92A0B5C3D4}" type="pres">
      <dgm:prSet presAssocID="{791E4361-A079-4577-AE09-B29070BE6135}" presName="EmptyPlaceHolder" presStyleCnt="0"/>
      <dgm:spPr/>
    </dgm:pt>
    <dgm:pt modelId="{B4382E93-6E5C-40D0-911E-114B3CE9C6A1}" type="pres">
      <dgm:prSet presAssocID="{9F559A02-697D-4735-8B58-1FF98A324C2C}" presName="spaceBetweenRectangles" presStyleCnt="0"/>
      <dgm:spPr/>
    </dgm:pt>
    <dgm:pt modelId="{E68520B4-326B-4B8D-884D-3D91FA0528E1}" type="pres">
      <dgm:prSet presAssocID="{E885DBC6-A322-4AD0-9F04-757ACF3734DE}" presName="composite" presStyleCnt="0"/>
      <dgm:spPr/>
    </dgm:pt>
    <dgm:pt modelId="{3A974BA0-061B-4EE6-8EC3-B0611632FED9}" type="pres">
      <dgm:prSet presAssocID="{E885DBC6-A322-4AD0-9F04-757ACF3734DE}" presName="L1TextContainer" presStyleLbl="revTx" presStyleIdx="6" presStyleCnt="11">
        <dgm:presLayoutVars>
          <dgm:chMax val="1"/>
          <dgm:chPref val="1"/>
          <dgm:bulletEnabled val="1"/>
        </dgm:presLayoutVars>
      </dgm:prSet>
      <dgm:spPr/>
    </dgm:pt>
    <dgm:pt modelId="{1F631F8D-DBB2-41F2-9798-728EB6856540}" type="pres">
      <dgm:prSet presAssocID="{E885DBC6-A322-4AD0-9F04-757ACF3734DE}" presName="L2TextContainerWrapper" presStyleCnt="0">
        <dgm:presLayoutVars>
          <dgm:chMax val="0"/>
          <dgm:chPref val="0"/>
          <dgm:bulletEnabled val="1"/>
        </dgm:presLayoutVars>
      </dgm:prSet>
      <dgm:spPr/>
    </dgm:pt>
    <dgm:pt modelId="{80FE31FB-7988-409D-8482-547B627A5E33}" type="pres">
      <dgm:prSet presAssocID="{E885DBC6-A322-4AD0-9F04-757ACF3734DE}" presName="L2TextContainer" presStyleLbl="bgAcc1" presStyleIdx="6" presStyleCnt="11"/>
      <dgm:spPr/>
    </dgm:pt>
    <dgm:pt modelId="{744DDED2-87AB-4909-A971-27A13F5882A2}" type="pres">
      <dgm:prSet presAssocID="{E885DBC6-A322-4AD0-9F04-757ACF3734DE}" presName="FlexibleEmptyPlaceHolder" presStyleCnt="0"/>
      <dgm:spPr/>
    </dgm:pt>
    <dgm:pt modelId="{3BDBD246-B067-4847-B8DC-105DBEE081BF}" type="pres">
      <dgm:prSet presAssocID="{E885DBC6-A322-4AD0-9F04-757ACF3734DE}" presName="ConnectLine" presStyleLbl="sibTrans1D1" presStyleIdx="6" presStyleCnt="11"/>
      <dgm:spPr>
        <a:noFill/>
        <a:ln w="6350" cap="flat" cmpd="sng" algn="ctr">
          <a:solidFill>
            <a:schemeClr val="accent1">
              <a:hueOff val="0"/>
              <a:satOff val="0"/>
              <a:lumOff val="0"/>
              <a:alphaOff val="0"/>
            </a:schemeClr>
          </a:solidFill>
          <a:prstDash val="dash"/>
          <a:miter lim="800000"/>
        </a:ln>
        <a:effectLst/>
      </dgm:spPr>
    </dgm:pt>
    <dgm:pt modelId="{C1638AD8-6E6A-4FBC-9198-927A1C89CD33}" type="pres">
      <dgm:prSet presAssocID="{E885DBC6-A322-4AD0-9F04-757ACF3734DE}" presName="ConnectorPoint" presStyleLbl="alignNode1" presStyleIdx="6" presStyleCnt="11"/>
      <dgm:spPr/>
    </dgm:pt>
    <dgm:pt modelId="{C2E1C892-C651-44C0-AA85-9CE1093AA9E8}" type="pres">
      <dgm:prSet presAssocID="{E885DBC6-A322-4AD0-9F04-757ACF3734DE}" presName="EmptyPlaceHolder" presStyleCnt="0"/>
      <dgm:spPr/>
    </dgm:pt>
    <dgm:pt modelId="{3281D362-A62F-4D5F-A60D-F6526CFFD691}" type="pres">
      <dgm:prSet presAssocID="{1D4A5D8E-B3C1-4D65-BCF6-4535402E9BB0}" presName="spaceBetweenRectangles" presStyleCnt="0"/>
      <dgm:spPr/>
    </dgm:pt>
    <dgm:pt modelId="{5C8D0664-BFC7-44E3-81A9-48504B67A82E}" type="pres">
      <dgm:prSet presAssocID="{CD2A1247-965B-471A-8A72-D6A3D017AFB0}" presName="composite" presStyleCnt="0"/>
      <dgm:spPr/>
    </dgm:pt>
    <dgm:pt modelId="{11D59F02-3ABD-4886-8D29-1CDA18406B92}" type="pres">
      <dgm:prSet presAssocID="{CD2A1247-965B-471A-8A72-D6A3D017AFB0}" presName="L1TextContainer" presStyleLbl="revTx" presStyleIdx="7" presStyleCnt="11">
        <dgm:presLayoutVars>
          <dgm:chMax val="1"/>
          <dgm:chPref val="1"/>
          <dgm:bulletEnabled val="1"/>
        </dgm:presLayoutVars>
      </dgm:prSet>
      <dgm:spPr/>
    </dgm:pt>
    <dgm:pt modelId="{8BAE369B-A5BE-4C8C-9FA3-B75D0C3C3785}" type="pres">
      <dgm:prSet presAssocID="{CD2A1247-965B-471A-8A72-D6A3D017AFB0}" presName="L2TextContainerWrapper" presStyleCnt="0">
        <dgm:presLayoutVars>
          <dgm:chMax val="0"/>
          <dgm:chPref val="0"/>
          <dgm:bulletEnabled val="1"/>
        </dgm:presLayoutVars>
      </dgm:prSet>
      <dgm:spPr/>
    </dgm:pt>
    <dgm:pt modelId="{C8CAEBAD-CA85-4CB5-B864-CCB375009D17}" type="pres">
      <dgm:prSet presAssocID="{CD2A1247-965B-471A-8A72-D6A3D017AFB0}" presName="L2TextContainer" presStyleLbl="bgAcc1" presStyleIdx="7" presStyleCnt="11"/>
      <dgm:spPr/>
    </dgm:pt>
    <dgm:pt modelId="{616A73EE-8EDC-482B-9A93-9CCEE45B30F6}" type="pres">
      <dgm:prSet presAssocID="{CD2A1247-965B-471A-8A72-D6A3D017AFB0}" presName="FlexibleEmptyPlaceHolder" presStyleCnt="0"/>
      <dgm:spPr/>
    </dgm:pt>
    <dgm:pt modelId="{6D4C6140-1726-44E2-B80C-CC787DBE0627}" type="pres">
      <dgm:prSet presAssocID="{CD2A1247-965B-471A-8A72-D6A3D017AFB0}" presName="ConnectLine" presStyleLbl="sibTrans1D1" presStyleIdx="7" presStyleCnt="11"/>
      <dgm:spPr>
        <a:noFill/>
        <a:ln w="6350" cap="flat" cmpd="sng" algn="ctr">
          <a:solidFill>
            <a:schemeClr val="accent1">
              <a:hueOff val="0"/>
              <a:satOff val="0"/>
              <a:lumOff val="0"/>
              <a:alphaOff val="0"/>
            </a:schemeClr>
          </a:solidFill>
          <a:prstDash val="dash"/>
          <a:miter lim="800000"/>
        </a:ln>
        <a:effectLst/>
      </dgm:spPr>
    </dgm:pt>
    <dgm:pt modelId="{84D27CF6-A22A-4619-AA69-79640A33D8BA}" type="pres">
      <dgm:prSet presAssocID="{CD2A1247-965B-471A-8A72-D6A3D017AFB0}" presName="ConnectorPoint" presStyleLbl="alignNode1" presStyleIdx="7" presStyleCnt="11"/>
      <dgm:spPr/>
    </dgm:pt>
    <dgm:pt modelId="{2C34EA51-55D0-4529-BD2A-2AB731495A63}" type="pres">
      <dgm:prSet presAssocID="{CD2A1247-965B-471A-8A72-D6A3D017AFB0}" presName="EmptyPlaceHolder" presStyleCnt="0"/>
      <dgm:spPr/>
    </dgm:pt>
    <dgm:pt modelId="{5D04CE13-FD07-4E46-8CE9-00B68CB1A29D}" type="pres">
      <dgm:prSet presAssocID="{69149B50-3985-44C6-AEFD-FF6886D121F4}" presName="spaceBetweenRectangles" presStyleCnt="0"/>
      <dgm:spPr/>
    </dgm:pt>
    <dgm:pt modelId="{CB380899-BAC1-4FD6-B5D7-079A9AAE914A}" type="pres">
      <dgm:prSet presAssocID="{5CBF22F7-EEB0-4E99-9E34-56BC93D7E443}" presName="composite" presStyleCnt="0"/>
      <dgm:spPr/>
    </dgm:pt>
    <dgm:pt modelId="{AF3ACCA4-9F92-4B49-B13B-618A6E01B46C}" type="pres">
      <dgm:prSet presAssocID="{5CBF22F7-EEB0-4E99-9E34-56BC93D7E443}" presName="L1TextContainer" presStyleLbl="revTx" presStyleIdx="8" presStyleCnt="11">
        <dgm:presLayoutVars>
          <dgm:chMax val="1"/>
          <dgm:chPref val="1"/>
          <dgm:bulletEnabled val="1"/>
        </dgm:presLayoutVars>
      </dgm:prSet>
      <dgm:spPr/>
    </dgm:pt>
    <dgm:pt modelId="{F2466B76-6A42-4DAA-A21D-E97FB1AAD6B0}" type="pres">
      <dgm:prSet presAssocID="{5CBF22F7-EEB0-4E99-9E34-56BC93D7E443}" presName="L2TextContainerWrapper" presStyleCnt="0">
        <dgm:presLayoutVars>
          <dgm:chMax val="0"/>
          <dgm:chPref val="0"/>
          <dgm:bulletEnabled val="1"/>
        </dgm:presLayoutVars>
      </dgm:prSet>
      <dgm:spPr/>
    </dgm:pt>
    <dgm:pt modelId="{2757CC3C-3710-4BAA-A948-50357A1A1BBE}" type="pres">
      <dgm:prSet presAssocID="{5CBF22F7-EEB0-4E99-9E34-56BC93D7E443}" presName="L2TextContainer" presStyleLbl="bgAcc1" presStyleIdx="8" presStyleCnt="11"/>
      <dgm:spPr/>
    </dgm:pt>
    <dgm:pt modelId="{12BACE7E-3694-46CC-98E4-7FA5D7FB9CDB}" type="pres">
      <dgm:prSet presAssocID="{5CBF22F7-EEB0-4E99-9E34-56BC93D7E443}" presName="FlexibleEmptyPlaceHolder" presStyleCnt="0"/>
      <dgm:spPr/>
    </dgm:pt>
    <dgm:pt modelId="{890A2C51-2206-4922-BECE-E8DCB9E55288}" type="pres">
      <dgm:prSet presAssocID="{5CBF22F7-EEB0-4E99-9E34-56BC93D7E443}" presName="ConnectLine" presStyleLbl="sibTrans1D1" presStyleIdx="8" presStyleCnt="11"/>
      <dgm:spPr>
        <a:noFill/>
        <a:ln w="6350" cap="flat" cmpd="sng" algn="ctr">
          <a:solidFill>
            <a:schemeClr val="accent1">
              <a:hueOff val="0"/>
              <a:satOff val="0"/>
              <a:lumOff val="0"/>
              <a:alphaOff val="0"/>
            </a:schemeClr>
          </a:solidFill>
          <a:prstDash val="dash"/>
          <a:miter lim="800000"/>
        </a:ln>
        <a:effectLst/>
      </dgm:spPr>
    </dgm:pt>
    <dgm:pt modelId="{5208EFB3-2B94-4010-A6F4-6454DD090662}" type="pres">
      <dgm:prSet presAssocID="{5CBF22F7-EEB0-4E99-9E34-56BC93D7E443}" presName="ConnectorPoint" presStyleLbl="alignNode1" presStyleIdx="8" presStyleCnt="11"/>
      <dgm:spPr/>
    </dgm:pt>
    <dgm:pt modelId="{124F5466-CD52-4724-BE8A-1B9D34DDBE49}" type="pres">
      <dgm:prSet presAssocID="{5CBF22F7-EEB0-4E99-9E34-56BC93D7E443}" presName="EmptyPlaceHolder" presStyleCnt="0"/>
      <dgm:spPr/>
    </dgm:pt>
    <dgm:pt modelId="{F3E8160A-7E90-43B7-9B56-64278D53B496}" type="pres">
      <dgm:prSet presAssocID="{8796D35E-37C0-44AD-893F-C67757A83248}" presName="spaceBetweenRectangles" presStyleCnt="0"/>
      <dgm:spPr/>
    </dgm:pt>
    <dgm:pt modelId="{0511A4C5-D6B0-4D68-AC58-001708AB3EF9}" type="pres">
      <dgm:prSet presAssocID="{7B469625-930E-4093-9AE8-DB01FE4AECF8}" presName="composite" presStyleCnt="0"/>
      <dgm:spPr/>
    </dgm:pt>
    <dgm:pt modelId="{B21CC3B1-BB02-4240-BEC8-36B12A39AC6A}" type="pres">
      <dgm:prSet presAssocID="{7B469625-930E-4093-9AE8-DB01FE4AECF8}" presName="L1TextContainer" presStyleLbl="revTx" presStyleIdx="9" presStyleCnt="11">
        <dgm:presLayoutVars>
          <dgm:chMax val="1"/>
          <dgm:chPref val="1"/>
          <dgm:bulletEnabled val="1"/>
        </dgm:presLayoutVars>
      </dgm:prSet>
      <dgm:spPr/>
    </dgm:pt>
    <dgm:pt modelId="{3483DF19-2C3D-4D12-9585-5B8011969485}" type="pres">
      <dgm:prSet presAssocID="{7B469625-930E-4093-9AE8-DB01FE4AECF8}" presName="L2TextContainerWrapper" presStyleCnt="0">
        <dgm:presLayoutVars>
          <dgm:chMax val="0"/>
          <dgm:chPref val="0"/>
          <dgm:bulletEnabled val="1"/>
        </dgm:presLayoutVars>
      </dgm:prSet>
      <dgm:spPr/>
    </dgm:pt>
    <dgm:pt modelId="{5BE3CAE7-BA74-4D4D-B0C7-C3BD34EEE5C9}" type="pres">
      <dgm:prSet presAssocID="{7B469625-930E-4093-9AE8-DB01FE4AECF8}" presName="L2TextContainer" presStyleLbl="bgAcc1" presStyleIdx="9" presStyleCnt="11"/>
      <dgm:spPr/>
    </dgm:pt>
    <dgm:pt modelId="{3656B938-F975-4EC9-B58D-856806CC8CC6}" type="pres">
      <dgm:prSet presAssocID="{7B469625-930E-4093-9AE8-DB01FE4AECF8}" presName="FlexibleEmptyPlaceHolder" presStyleCnt="0"/>
      <dgm:spPr/>
    </dgm:pt>
    <dgm:pt modelId="{78C4FFA5-B202-4C75-B6E7-697F0B4287E4}" type="pres">
      <dgm:prSet presAssocID="{7B469625-930E-4093-9AE8-DB01FE4AECF8}" presName="ConnectLine" presStyleLbl="sibTrans1D1" presStyleIdx="9" presStyleCnt="11"/>
      <dgm:spPr>
        <a:noFill/>
        <a:ln w="6350" cap="flat" cmpd="sng" algn="ctr">
          <a:solidFill>
            <a:schemeClr val="accent1">
              <a:hueOff val="0"/>
              <a:satOff val="0"/>
              <a:lumOff val="0"/>
              <a:alphaOff val="0"/>
            </a:schemeClr>
          </a:solidFill>
          <a:prstDash val="dash"/>
          <a:miter lim="800000"/>
        </a:ln>
        <a:effectLst/>
      </dgm:spPr>
    </dgm:pt>
    <dgm:pt modelId="{FCD1EE01-8A0F-483F-98F8-DEF66DA2C5D3}" type="pres">
      <dgm:prSet presAssocID="{7B469625-930E-4093-9AE8-DB01FE4AECF8}" presName="ConnectorPoint" presStyleLbl="alignNode1" presStyleIdx="9" presStyleCnt="11"/>
      <dgm:spPr/>
    </dgm:pt>
    <dgm:pt modelId="{26F7774A-2817-44A0-8F63-99D96FF20B11}" type="pres">
      <dgm:prSet presAssocID="{7B469625-930E-4093-9AE8-DB01FE4AECF8}" presName="EmptyPlaceHolder" presStyleCnt="0"/>
      <dgm:spPr/>
    </dgm:pt>
    <dgm:pt modelId="{0C508C1C-5A91-42DB-96C7-39CDD76EEC4A}" type="pres">
      <dgm:prSet presAssocID="{96C6CB96-8004-491B-87BA-742BAFDD8701}" presName="spaceBetweenRectangles" presStyleCnt="0"/>
      <dgm:spPr/>
    </dgm:pt>
    <dgm:pt modelId="{D8659A10-20C0-42EC-8A74-DCCF7D58E522}" type="pres">
      <dgm:prSet presAssocID="{3D061C1C-B271-41E8-900F-9568937A3EF5}" presName="composite" presStyleCnt="0"/>
      <dgm:spPr/>
    </dgm:pt>
    <dgm:pt modelId="{CAA0D52C-8D5C-4227-99AD-F96D5C1272B6}" type="pres">
      <dgm:prSet presAssocID="{3D061C1C-B271-41E8-900F-9568937A3EF5}" presName="L1TextContainer" presStyleLbl="revTx" presStyleIdx="10" presStyleCnt="11">
        <dgm:presLayoutVars>
          <dgm:chMax val="1"/>
          <dgm:chPref val="1"/>
          <dgm:bulletEnabled val="1"/>
        </dgm:presLayoutVars>
      </dgm:prSet>
      <dgm:spPr/>
    </dgm:pt>
    <dgm:pt modelId="{0C7B7F17-E129-4744-92C8-17F10B6274D9}" type="pres">
      <dgm:prSet presAssocID="{3D061C1C-B271-41E8-900F-9568937A3EF5}" presName="L2TextContainerWrapper" presStyleCnt="0">
        <dgm:presLayoutVars>
          <dgm:chMax val="0"/>
          <dgm:chPref val="0"/>
          <dgm:bulletEnabled val="1"/>
        </dgm:presLayoutVars>
      </dgm:prSet>
      <dgm:spPr/>
    </dgm:pt>
    <dgm:pt modelId="{86346A5A-077C-4B89-814F-5705362C704F}" type="pres">
      <dgm:prSet presAssocID="{3D061C1C-B271-41E8-900F-9568937A3EF5}" presName="L2TextContainer" presStyleLbl="bgAcc1" presStyleIdx="10" presStyleCnt="11"/>
      <dgm:spPr/>
    </dgm:pt>
    <dgm:pt modelId="{588DF9E4-1488-49C2-BEF9-8FC1A8AF3A79}" type="pres">
      <dgm:prSet presAssocID="{3D061C1C-B271-41E8-900F-9568937A3EF5}" presName="FlexibleEmptyPlaceHolder" presStyleCnt="0"/>
      <dgm:spPr/>
    </dgm:pt>
    <dgm:pt modelId="{7338EB3B-050E-48B6-B0AE-98C7FC99ACD8}" type="pres">
      <dgm:prSet presAssocID="{3D061C1C-B271-41E8-900F-9568937A3EF5}" presName="ConnectLine" presStyleLbl="sibTrans1D1" presStyleIdx="10" presStyleCnt="11"/>
      <dgm:spPr>
        <a:noFill/>
        <a:ln w="6350" cap="flat" cmpd="sng" algn="ctr">
          <a:solidFill>
            <a:schemeClr val="accent1">
              <a:hueOff val="0"/>
              <a:satOff val="0"/>
              <a:lumOff val="0"/>
              <a:alphaOff val="0"/>
            </a:schemeClr>
          </a:solidFill>
          <a:prstDash val="dash"/>
          <a:miter lim="800000"/>
        </a:ln>
        <a:effectLst/>
      </dgm:spPr>
    </dgm:pt>
    <dgm:pt modelId="{EA9BE095-7726-442E-865C-D7A23387079E}" type="pres">
      <dgm:prSet presAssocID="{3D061C1C-B271-41E8-900F-9568937A3EF5}" presName="ConnectorPoint" presStyleLbl="alignNode1" presStyleIdx="10" presStyleCnt="11"/>
      <dgm:spPr/>
    </dgm:pt>
    <dgm:pt modelId="{368352EA-2D49-4CD6-BC98-E2D8F278483A}" type="pres">
      <dgm:prSet presAssocID="{3D061C1C-B271-41E8-900F-9568937A3EF5}" presName="EmptyPlaceHolder" presStyleCnt="0"/>
      <dgm:spPr/>
    </dgm:pt>
  </dgm:ptLst>
  <dgm:cxnLst>
    <dgm:cxn modelId="{87F2D501-4389-488B-AB20-6DC5750B7632}" type="presOf" srcId="{BCADC1CD-6DAB-4D0E-8430-44359B4DE6BD}" destId="{B72695AB-740B-4CCF-B2A8-499770A2E8EC}" srcOrd="0" destOrd="0" presId="urn:microsoft.com/office/officeart/2016/7/layout/BasicTimeline"/>
    <dgm:cxn modelId="{66B2BA09-8C3D-47CE-83B8-DEC8C86429AB}" srcId="{9231921A-3B2D-4309-91FB-3DE2686B03C3}" destId="{2ECB173D-531B-4EC3-B56D-6E021268FBE9}" srcOrd="4" destOrd="0" parTransId="{42D9C259-84C7-4305-823B-1488534C48E5}" sibTransId="{0D2E3CDA-C353-4FEB-B91D-FCE20C2C1CB6}"/>
    <dgm:cxn modelId="{940F7A0A-1AD4-488E-95D0-3A0C84DF1443}" type="presOf" srcId="{C4D621DC-015D-41D7-9B40-6395901E85EA}" destId="{5739D2F7-3C71-4C3A-BA46-7B2D76D0BCE7}" srcOrd="0" destOrd="0" presId="urn:microsoft.com/office/officeart/2016/7/layout/BasicTimeline"/>
    <dgm:cxn modelId="{CAE98A0E-6180-4524-97E6-38DF0A20CEA2}" srcId="{9231921A-3B2D-4309-91FB-3DE2686B03C3}" destId="{5CBF22F7-EEB0-4E99-9E34-56BC93D7E443}" srcOrd="8" destOrd="0" parTransId="{DDA07D21-A188-4B6B-BB75-46144ED460F1}" sibTransId="{8796D35E-37C0-44AD-893F-C67757A83248}"/>
    <dgm:cxn modelId="{D0E3800F-1EC5-4039-B3FB-D7EFAB27E8F7}" srcId="{5CBF22F7-EEB0-4E99-9E34-56BC93D7E443}" destId="{B832817A-4C33-405C-89EE-85D05143CD06}" srcOrd="0" destOrd="0" parTransId="{5F477E14-811D-4E68-BEA9-E917DBA06079}" sibTransId="{D09C580E-474E-43EE-BCC6-9E6F8F27D79E}"/>
    <dgm:cxn modelId="{DD24EA14-4E29-4DBD-B1B6-6F7CE8E971B4}" type="presOf" srcId="{9078EE16-E310-4EFC-9535-B5D9B840BBDD}" destId="{4133E141-8564-4672-B0AE-68764AFD20F1}" srcOrd="0" destOrd="0" presId="urn:microsoft.com/office/officeart/2016/7/layout/BasicTimeline"/>
    <dgm:cxn modelId="{A84D0318-239C-46D5-B52D-E37D808F3D0C}" type="presOf" srcId="{314B9096-802B-4BFF-8F3D-D94491026478}" destId="{C8CAEBAD-CA85-4CB5-B864-CCB375009D17}" srcOrd="0" destOrd="1" presId="urn:microsoft.com/office/officeart/2016/7/layout/BasicTimeline"/>
    <dgm:cxn modelId="{7F51B826-8894-4895-B5AD-3C10594AD5B0}" type="presOf" srcId="{FDBCBCE0-5C2F-4E98-BE64-2B5896681A4B}" destId="{C42BD087-C026-4DCF-8892-8FB3F8A8B315}" srcOrd="0" destOrd="2" presId="urn:microsoft.com/office/officeart/2016/7/layout/BasicTimeline"/>
    <dgm:cxn modelId="{3AEFCF2D-23C1-408E-9E2D-A0859D6D82D0}" srcId="{9231921A-3B2D-4309-91FB-3DE2686B03C3}" destId="{7B469625-930E-4093-9AE8-DB01FE4AECF8}" srcOrd="9" destOrd="0" parTransId="{B949CDE8-F072-4B94-A095-F1977118C4EF}" sibTransId="{96C6CB96-8004-491B-87BA-742BAFDD8701}"/>
    <dgm:cxn modelId="{973FD632-422A-4F64-9E65-1A63CC5ACE1F}" type="presOf" srcId="{DEBEE145-1D9B-4F04-A534-64821EAD3E10}" destId="{C42BD087-C026-4DCF-8892-8FB3F8A8B315}" srcOrd="0" destOrd="1" presId="urn:microsoft.com/office/officeart/2016/7/layout/BasicTimeline"/>
    <dgm:cxn modelId="{ED861E33-1B29-4027-80FE-01E5346EFFD3}" srcId="{9231921A-3B2D-4309-91FB-3DE2686B03C3}" destId="{FC9E2198-DE2A-412B-8676-00F4DDC374AF}" srcOrd="2" destOrd="0" parTransId="{9B373661-CBB1-48D7-A7CC-DA7112C153EA}" sibTransId="{E734C50F-04A3-4AFE-AFD9-C4F3669206CA}"/>
    <dgm:cxn modelId="{F626BB33-24CC-4C0B-99A1-C022E5167D61}" type="presOf" srcId="{FF1967EB-3901-4504-B4F7-F46F333C0334}" destId="{29BFBD06-AEAC-4099-93A6-04B4B46FEFFA}" srcOrd="0" destOrd="0" presId="urn:microsoft.com/office/officeart/2016/7/layout/BasicTimeline"/>
    <dgm:cxn modelId="{18C7953E-ADB3-4954-A565-D98B52CC8471}" type="presOf" srcId="{0B36CF73-9865-4114-8A1D-B5B6AE797A0F}" destId="{A962486D-2F46-4EFE-B15D-DD0CBAED6AA6}" srcOrd="0" destOrd="0" presId="urn:microsoft.com/office/officeart/2016/7/layout/BasicTimeline"/>
    <dgm:cxn modelId="{2B384141-F1EB-4E11-93E6-1FDE8B72E926}" type="presOf" srcId="{753C6502-6589-4C88-BA3B-C5A4C23B312C}" destId="{C8CAEBAD-CA85-4CB5-B864-CCB375009D17}" srcOrd="0" destOrd="0" presId="urn:microsoft.com/office/officeart/2016/7/layout/BasicTimeline"/>
    <dgm:cxn modelId="{51636842-A52B-4FD2-A4F7-6EA88FFE9AD0}" srcId="{CD2A1247-965B-471A-8A72-D6A3D017AFB0}" destId="{753C6502-6589-4C88-BA3B-C5A4C23B312C}" srcOrd="0" destOrd="0" parTransId="{4D96BE1C-3F14-4FE1-BCFB-6E32BF74FB63}" sibTransId="{93D1D015-E241-4DEE-B8EC-BADBFB352285}"/>
    <dgm:cxn modelId="{EE3EE043-1C50-4E15-86B8-14E996448174}" type="presOf" srcId="{7B469625-930E-4093-9AE8-DB01FE4AECF8}" destId="{B21CC3B1-BB02-4240-BEC8-36B12A39AC6A}" srcOrd="0" destOrd="0" presId="urn:microsoft.com/office/officeart/2016/7/layout/BasicTimeline"/>
    <dgm:cxn modelId="{D7765A45-9189-4282-9505-26F0E72D0D92}" type="presOf" srcId="{5CBF22F7-EEB0-4E99-9E34-56BC93D7E443}" destId="{AF3ACCA4-9F92-4B49-B13B-618A6E01B46C}" srcOrd="0" destOrd="0" presId="urn:microsoft.com/office/officeart/2016/7/layout/BasicTimeline"/>
    <dgm:cxn modelId="{1F44CF65-CF24-468C-ABA1-E26FB8D62DDB}" srcId="{9231921A-3B2D-4309-91FB-3DE2686B03C3}" destId="{3D061C1C-B271-41E8-900F-9568937A3EF5}" srcOrd="10" destOrd="0" parTransId="{DB91FB77-7C7D-48C2-9B50-FA39B7632F09}" sibTransId="{DB794E0E-93A0-4BBA-B201-B5E268B19418}"/>
    <dgm:cxn modelId="{22BD3E46-7570-4AAC-929A-4297409EDCF5}" type="presOf" srcId="{CD2A1247-965B-471A-8A72-D6A3D017AFB0}" destId="{11D59F02-3ABD-4886-8D29-1CDA18406B92}" srcOrd="0" destOrd="0" presId="urn:microsoft.com/office/officeart/2016/7/layout/BasicTimeline"/>
    <dgm:cxn modelId="{8095D366-6A54-4052-9DD5-2EA1AA067176}" srcId="{7B469625-930E-4093-9AE8-DB01FE4AECF8}" destId="{10CC9B09-8917-48CD-B558-FC061CA7B45A}" srcOrd="0" destOrd="0" parTransId="{6A796E06-3899-42BA-A119-624C67CE3B7B}" sibTransId="{9EF1ACCC-F6BB-40E2-887B-CC763EB27CE6}"/>
    <dgm:cxn modelId="{A8977A68-B9EF-41B8-8A99-800EE2949161}" srcId="{CD2A1247-965B-471A-8A72-D6A3D017AFB0}" destId="{314B9096-802B-4BFF-8F3D-D94491026478}" srcOrd="1" destOrd="0" parTransId="{61AF4F1F-82C8-483F-92CA-3179D56366C9}" sibTransId="{065EF82C-280A-43DA-AB83-A7B7E527D758}"/>
    <dgm:cxn modelId="{72F3E848-5540-4627-91F4-76696DBBD83E}" type="presOf" srcId="{7E55E008-8188-4185-856C-3CC08E2E582A}" destId="{C42BD087-C026-4DCF-8892-8FB3F8A8B315}" srcOrd="0" destOrd="0" presId="urn:microsoft.com/office/officeart/2016/7/layout/BasicTimeline"/>
    <dgm:cxn modelId="{9841F869-71A1-49BB-B91F-0399A42C62C1}" srcId="{FF1967EB-3901-4504-B4F7-F46F333C0334}" destId="{9078EE16-E310-4EFC-9535-B5D9B840BBDD}" srcOrd="0" destOrd="0" parTransId="{D88ABE3A-03E7-41AB-8889-BB5A79579AAC}" sibTransId="{B241C028-9F80-4465-A83D-216591EFE44D}"/>
    <dgm:cxn modelId="{FB359A4C-5054-4E4D-9C70-30574BCD569D}" srcId="{FC9E2198-DE2A-412B-8676-00F4DDC374AF}" destId="{C4D70F25-5571-4E60-990E-047825AC2297}" srcOrd="0" destOrd="0" parTransId="{BD5A458D-0E06-44CD-8B4B-F8CE94E9A0AD}" sibTransId="{965A2F58-E97B-4E75-AD10-5F508409892B}"/>
    <dgm:cxn modelId="{FD250254-4156-4489-A26C-35D98F82A241}" srcId="{0B36CF73-9865-4114-8A1D-B5B6AE797A0F}" destId="{FDBCBCE0-5C2F-4E98-BE64-2B5896681A4B}" srcOrd="2" destOrd="0" parTransId="{6E91B269-2EC8-4E85-85E2-134E6C84CDC2}" sibTransId="{345690E6-39FC-4B82-A4DF-A66D5F146A2D}"/>
    <dgm:cxn modelId="{8F925076-4CE5-44CA-8F1A-D5C6E96C710B}" srcId="{9231921A-3B2D-4309-91FB-3DE2686B03C3}" destId="{FF1967EB-3901-4504-B4F7-F46F333C0334}" srcOrd="1" destOrd="0" parTransId="{CDBEB8F8-2285-40BE-A92C-9D8CD897B9CB}" sibTransId="{A010E054-A39F-4815-830E-75ED900DB0BF}"/>
    <dgm:cxn modelId="{5A622882-26E2-4986-9371-6BCF37BBB185}" srcId="{90F1E352-BF5E-4650-A916-BE44EA269F7C}" destId="{B11FB0E0-17BB-481E-AEC6-C28A3EDB182E}" srcOrd="0" destOrd="0" parTransId="{1A231EC2-5DEF-4A05-B376-C53789F51E51}" sibTransId="{5C03249D-5BB5-41BD-8AFE-E5966E7A5407}"/>
    <dgm:cxn modelId="{F07A8A82-6C97-4D6F-A5CE-B4980B1B8EEF}" srcId="{9231921A-3B2D-4309-91FB-3DE2686B03C3}" destId="{0B36CF73-9865-4114-8A1D-B5B6AE797A0F}" srcOrd="0" destOrd="0" parTransId="{F7FA0196-1D09-4CE6-964E-6D7246489F72}" sibTransId="{DE3CA200-55FD-4179-B9CB-FD50BED52F68}"/>
    <dgm:cxn modelId="{7A9E1F8B-E798-4784-86DD-50BC231100E1}" type="presOf" srcId="{9231921A-3B2D-4309-91FB-3DE2686B03C3}" destId="{D012AC5C-809A-4531-B012-05036D715174}" srcOrd="0" destOrd="0" presId="urn:microsoft.com/office/officeart/2016/7/layout/BasicTimeline"/>
    <dgm:cxn modelId="{82DD5E8F-DAF9-4A7C-B279-785D7F8C2C84}" type="presOf" srcId="{E885DBC6-A322-4AD0-9F04-757ACF3734DE}" destId="{3A974BA0-061B-4EE6-8EC3-B0611632FED9}" srcOrd="0" destOrd="0" presId="urn:microsoft.com/office/officeart/2016/7/layout/BasicTimeline"/>
    <dgm:cxn modelId="{67E30391-D7F2-45ED-82B5-4F40E7DECE5E}" type="presOf" srcId="{90F1E352-BF5E-4650-A916-BE44EA269F7C}" destId="{58930664-68C0-431D-9050-6F29F64C466B}" srcOrd="0" destOrd="0" presId="urn:microsoft.com/office/officeart/2016/7/layout/BasicTimeline"/>
    <dgm:cxn modelId="{FE371B94-24E3-4D33-971A-41E473952C44}" srcId="{791E4361-A079-4577-AE09-B29070BE6135}" destId="{BCADC1CD-6DAB-4D0E-8430-44359B4DE6BD}" srcOrd="0" destOrd="0" parTransId="{C093AD77-63FD-409A-984E-5709F3E44360}" sibTransId="{645ECE37-6B3D-4EC1-8CA9-7AF88462C3D2}"/>
    <dgm:cxn modelId="{AEED9F97-7354-4ECA-9BE4-06D62CD68689}" srcId="{9231921A-3B2D-4309-91FB-3DE2686B03C3}" destId="{90F1E352-BF5E-4650-A916-BE44EA269F7C}" srcOrd="3" destOrd="0" parTransId="{45FD9B7F-0FE7-44E3-8844-CCE8659FA548}" sibTransId="{9769D939-7DE3-462D-B707-F9D1D060012F}"/>
    <dgm:cxn modelId="{7139019A-C6B8-48BA-BD7F-10344673F02C}" type="presOf" srcId="{87F76573-5F1E-462D-8791-5E843665536A}" destId="{86346A5A-077C-4B89-814F-5705362C704F}" srcOrd="0" destOrd="0" presId="urn:microsoft.com/office/officeart/2016/7/layout/BasicTimeline"/>
    <dgm:cxn modelId="{0887DC9C-D01F-4F70-8AB0-1805E5C3A42D}" type="presOf" srcId="{B11FB0E0-17BB-481E-AEC6-C28A3EDB182E}" destId="{906C6869-172E-4DC2-9A13-B4AA507B4F38}" srcOrd="0" destOrd="0" presId="urn:microsoft.com/office/officeart/2016/7/layout/BasicTimeline"/>
    <dgm:cxn modelId="{6292C3A6-82FC-410B-AA02-1EE11F51EBE3}" type="presOf" srcId="{10CC9B09-8917-48CD-B558-FC061CA7B45A}" destId="{5BE3CAE7-BA74-4D4D-B0C7-C3BD34EEE5C9}" srcOrd="0" destOrd="0" presId="urn:microsoft.com/office/officeart/2016/7/layout/BasicTimeline"/>
    <dgm:cxn modelId="{4A6CB9AD-705F-44DB-9088-D59E22589495}" srcId="{3D061C1C-B271-41E8-900F-9568937A3EF5}" destId="{87F76573-5F1E-462D-8791-5E843665536A}" srcOrd="0" destOrd="0" parTransId="{B7051C0C-A728-40A3-8547-E278164D900E}" sibTransId="{09484B8E-41E4-48F4-B818-712F14DACDE5}"/>
    <dgm:cxn modelId="{E2B2CEB0-F5E3-4092-966B-12DB303E8AC6}" type="presOf" srcId="{8C2B2AAA-4969-4B89-A8EA-5039C5E1E52E}" destId="{80FE31FB-7988-409D-8482-547B627A5E33}" srcOrd="0" destOrd="0" presId="urn:microsoft.com/office/officeart/2016/7/layout/BasicTimeline"/>
    <dgm:cxn modelId="{37C0A6B2-A04C-480A-A693-EB25BF0127F9}" type="presOf" srcId="{791E4361-A079-4577-AE09-B29070BE6135}" destId="{A8165888-46DA-4CDF-8EF7-A7F53A3C6682}" srcOrd="0" destOrd="0" presId="urn:microsoft.com/office/officeart/2016/7/layout/BasicTimeline"/>
    <dgm:cxn modelId="{636D84B5-3D2E-4F01-B69C-FB5CEF671965}" srcId="{0B36CF73-9865-4114-8A1D-B5B6AE797A0F}" destId="{7E55E008-8188-4185-856C-3CC08E2E582A}" srcOrd="0" destOrd="0" parTransId="{FB084EDE-1AA9-47FD-A675-0F343B991725}" sibTransId="{820CC533-F945-43CC-B55D-1B504BADCCC7}"/>
    <dgm:cxn modelId="{E09686B6-341D-463A-8DF1-E4C7597DEA16}" type="presOf" srcId="{3D061C1C-B271-41E8-900F-9568937A3EF5}" destId="{CAA0D52C-8D5C-4227-99AD-F96D5C1272B6}" srcOrd="0" destOrd="0" presId="urn:microsoft.com/office/officeart/2016/7/layout/BasicTimeline"/>
    <dgm:cxn modelId="{7FB3C7B7-C52B-46BD-9855-D88B80C76DA4}" srcId="{9231921A-3B2D-4309-91FB-3DE2686B03C3}" destId="{E885DBC6-A322-4AD0-9F04-757ACF3734DE}" srcOrd="6" destOrd="0" parTransId="{F4065B41-E2ED-421C-8C43-46F497B21071}" sibTransId="{1D4A5D8E-B3C1-4D65-BCF6-4535402E9BB0}"/>
    <dgm:cxn modelId="{244AECC9-4E58-4665-8524-F89D63681964}" srcId="{9231921A-3B2D-4309-91FB-3DE2686B03C3}" destId="{CD2A1247-965B-471A-8A72-D6A3D017AFB0}" srcOrd="7" destOrd="0" parTransId="{7D86B406-297A-40CF-81AF-8E5BCCCD9A80}" sibTransId="{69149B50-3985-44C6-AEFD-FF6886D121F4}"/>
    <dgm:cxn modelId="{1CB47ED1-63D0-481C-B177-FA56B6F0DFE6}" type="presOf" srcId="{C4D70F25-5571-4E60-990E-047825AC2297}" destId="{DAB63B41-9BBF-426A-B5B5-8E9F0808A8D6}" srcOrd="0" destOrd="0" presId="urn:microsoft.com/office/officeart/2016/7/layout/BasicTimeline"/>
    <dgm:cxn modelId="{83B6E7D1-BDB5-4E5A-A545-A4597DE52222}" type="presOf" srcId="{FC9E2198-DE2A-412B-8676-00F4DDC374AF}" destId="{67C46987-E6FD-4793-BDBC-8056310CD33F}" srcOrd="0" destOrd="0" presId="urn:microsoft.com/office/officeart/2016/7/layout/BasicTimeline"/>
    <dgm:cxn modelId="{C5000EE6-EAA5-4ADA-BEBA-018596B790AF}" srcId="{9231921A-3B2D-4309-91FB-3DE2686B03C3}" destId="{791E4361-A079-4577-AE09-B29070BE6135}" srcOrd="5" destOrd="0" parTransId="{14AD8762-201F-489C-8BF7-6EA20FAC34E4}" sibTransId="{9F559A02-697D-4735-8B58-1FF98A324C2C}"/>
    <dgm:cxn modelId="{EB5877EC-3FAF-4D63-8CA0-4BC5BCE8AC21}" type="presOf" srcId="{B832817A-4C33-405C-89EE-85D05143CD06}" destId="{2757CC3C-3710-4BAA-A948-50357A1A1BBE}" srcOrd="0" destOrd="0" presId="urn:microsoft.com/office/officeart/2016/7/layout/BasicTimeline"/>
    <dgm:cxn modelId="{D39DC5EC-95DA-4954-9423-6D69855E608A}" type="presOf" srcId="{2ECB173D-531B-4EC3-B56D-6E021268FBE9}" destId="{2C4AF226-8EF9-4A76-8F44-DB18BA0E84B2}" srcOrd="0" destOrd="0" presId="urn:microsoft.com/office/officeart/2016/7/layout/BasicTimeline"/>
    <dgm:cxn modelId="{A82B17EE-DE81-4AF7-B30B-91A4BA4A70D0}" srcId="{2ECB173D-531B-4EC3-B56D-6E021268FBE9}" destId="{C4D621DC-015D-41D7-9B40-6395901E85EA}" srcOrd="0" destOrd="0" parTransId="{8F7C7FB2-8221-403D-BF72-B65B8C4D93C8}" sibTransId="{C72DCCC3-9234-458D-8561-2EA7D0B65708}"/>
    <dgm:cxn modelId="{C4526EF3-E4E1-40E3-BB94-9DB280238A99}" srcId="{0B36CF73-9865-4114-8A1D-B5B6AE797A0F}" destId="{DEBEE145-1D9B-4F04-A534-64821EAD3E10}" srcOrd="1" destOrd="0" parTransId="{882238D4-5BE3-4DDD-823E-65A6B30414BB}" sibTransId="{638C1067-B7E1-4E53-8D43-371FC2FBA1F8}"/>
    <dgm:cxn modelId="{33167CF8-C4CC-447C-93D9-8F53342559B5}" srcId="{E885DBC6-A322-4AD0-9F04-757ACF3734DE}" destId="{8C2B2AAA-4969-4B89-A8EA-5039C5E1E52E}" srcOrd="0" destOrd="0" parTransId="{3A864103-3021-4F53-AB72-DDE800D86B4B}" sibTransId="{E3026C7D-B101-4FED-9DA1-8168046668DE}"/>
    <dgm:cxn modelId="{B44EEC10-0E40-4462-8D10-F4A94E6A0E97}" type="presParOf" srcId="{D012AC5C-809A-4531-B012-05036D715174}" destId="{712BFDCF-660D-4CAE-A712-0C860397B378}" srcOrd="0" destOrd="0" presId="urn:microsoft.com/office/officeart/2016/7/layout/BasicTimeline"/>
    <dgm:cxn modelId="{13B2AF20-2AA3-4967-B854-4C8A3C53DD01}" type="presParOf" srcId="{D012AC5C-809A-4531-B012-05036D715174}" destId="{653E7F62-AFB2-42E2-B9D2-37813F65D06C}" srcOrd="1" destOrd="0" presId="urn:microsoft.com/office/officeart/2016/7/layout/BasicTimeline"/>
    <dgm:cxn modelId="{17D8453C-572E-4287-ABDF-C60BDF58908C}" type="presParOf" srcId="{653E7F62-AFB2-42E2-B9D2-37813F65D06C}" destId="{5B05FF37-51FB-4093-A4E8-A2E71F41EF8D}" srcOrd="0" destOrd="0" presId="urn:microsoft.com/office/officeart/2016/7/layout/BasicTimeline"/>
    <dgm:cxn modelId="{CE359C09-6998-451A-80A6-36AEF56A4D17}" type="presParOf" srcId="{5B05FF37-51FB-4093-A4E8-A2E71F41EF8D}" destId="{A962486D-2F46-4EFE-B15D-DD0CBAED6AA6}" srcOrd="0" destOrd="0" presId="urn:microsoft.com/office/officeart/2016/7/layout/BasicTimeline"/>
    <dgm:cxn modelId="{E92F2946-99EF-4128-81F3-CD3D93BA80BA}" type="presParOf" srcId="{5B05FF37-51FB-4093-A4E8-A2E71F41EF8D}" destId="{9245D692-10F8-4A63-B32A-BECA5D747ABD}" srcOrd="1" destOrd="0" presId="urn:microsoft.com/office/officeart/2016/7/layout/BasicTimeline"/>
    <dgm:cxn modelId="{926CF0A5-9F63-4FD9-806D-FE63EA9CB516}" type="presParOf" srcId="{9245D692-10F8-4A63-B32A-BECA5D747ABD}" destId="{C42BD087-C026-4DCF-8892-8FB3F8A8B315}" srcOrd="0" destOrd="0" presId="urn:microsoft.com/office/officeart/2016/7/layout/BasicTimeline"/>
    <dgm:cxn modelId="{520A47F2-60A1-4E08-8ED2-37F43825D1A5}" type="presParOf" srcId="{9245D692-10F8-4A63-B32A-BECA5D747ABD}" destId="{EBE725CE-BD2C-43F4-9C1F-71DC2D655E56}" srcOrd="1" destOrd="0" presId="urn:microsoft.com/office/officeart/2016/7/layout/BasicTimeline"/>
    <dgm:cxn modelId="{D7F4B8F1-4F06-454B-942A-F8B971F322BC}" type="presParOf" srcId="{5B05FF37-51FB-4093-A4E8-A2E71F41EF8D}" destId="{8F2BEEF5-D66B-453C-B1AF-885F155428AF}" srcOrd="2" destOrd="0" presId="urn:microsoft.com/office/officeart/2016/7/layout/BasicTimeline"/>
    <dgm:cxn modelId="{28E9C719-B9AB-49C6-8750-2036BF994C9E}" type="presParOf" srcId="{5B05FF37-51FB-4093-A4E8-A2E71F41EF8D}" destId="{776B68EC-9527-4A12-8B20-A5A7AD56C7F0}" srcOrd="3" destOrd="0" presId="urn:microsoft.com/office/officeart/2016/7/layout/BasicTimeline"/>
    <dgm:cxn modelId="{E8D4D80C-F96A-4B68-A00A-696CFC2C7893}" type="presParOf" srcId="{5B05FF37-51FB-4093-A4E8-A2E71F41EF8D}" destId="{7F222164-E2B4-45A2-8EC6-15BD841DA3D0}" srcOrd="4" destOrd="0" presId="urn:microsoft.com/office/officeart/2016/7/layout/BasicTimeline"/>
    <dgm:cxn modelId="{973B633E-001C-4098-B576-D562B1909857}" type="presParOf" srcId="{653E7F62-AFB2-42E2-B9D2-37813F65D06C}" destId="{E9969537-6346-44B7-882A-2CB8179AC997}" srcOrd="1" destOrd="0" presId="urn:microsoft.com/office/officeart/2016/7/layout/BasicTimeline"/>
    <dgm:cxn modelId="{1C1ED81F-A239-4BDC-AE2B-4101D99D17BF}" type="presParOf" srcId="{653E7F62-AFB2-42E2-B9D2-37813F65D06C}" destId="{CFF43E95-28AE-4BD7-8CC5-6FE03732EE6B}" srcOrd="2" destOrd="0" presId="urn:microsoft.com/office/officeart/2016/7/layout/BasicTimeline"/>
    <dgm:cxn modelId="{B404E332-823B-40D9-B606-29D28C56570E}" type="presParOf" srcId="{CFF43E95-28AE-4BD7-8CC5-6FE03732EE6B}" destId="{29BFBD06-AEAC-4099-93A6-04B4B46FEFFA}" srcOrd="0" destOrd="0" presId="urn:microsoft.com/office/officeart/2016/7/layout/BasicTimeline"/>
    <dgm:cxn modelId="{A6CEF588-AE38-43F3-8BF2-A4B44E2853D3}" type="presParOf" srcId="{CFF43E95-28AE-4BD7-8CC5-6FE03732EE6B}" destId="{2F02F7A1-A092-49AA-B064-0244CA593B00}" srcOrd="1" destOrd="0" presId="urn:microsoft.com/office/officeart/2016/7/layout/BasicTimeline"/>
    <dgm:cxn modelId="{DA98CDFF-1F5C-4835-B9CA-95B9C9288DC7}" type="presParOf" srcId="{2F02F7A1-A092-49AA-B064-0244CA593B00}" destId="{4133E141-8564-4672-B0AE-68764AFD20F1}" srcOrd="0" destOrd="0" presId="urn:microsoft.com/office/officeart/2016/7/layout/BasicTimeline"/>
    <dgm:cxn modelId="{35F54F40-FF37-4975-8FF5-79884503428F}" type="presParOf" srcId="{2F02F7A1-A092-49AA-B064-0244CA593B00}" destId="{83B9756E-A4C6-4B3A-AB64-A9BF30DE7A57}" srcOrd="1" destOrd="0" presId="urn:microsoft.com/office/officeart/2016/7/layout/BasicTimeline"/>
    <dgm:cxn modelId="{DE7301B1-9396-4D3B-AD7A-A1528A751AD0}" type="presParOf" srcId="{CFF43E95-28AE-4BD7-8CC5-6FE03732EE6B}" destId="{DC4B49C7-8D7B-43B7-A6D9-4FB0F50C798B}" srcOrd="2" destOrd="0" presId="urn:microsoft.com/office/officeart/2016/7/layout/BasicTimeline"/>
    <dgm:cxn modelId="{9EB40DF7-1EE5-4731-A65B-A9C3127629BF}" type="presParOf" srcId="{CFF43E95-28AE-4BD7-8CC5-6FE03732EE6B}" destId="{78FC97D5-F3A9-4086-9AF9-55FD42481499}" srcOrd="3" destOrd="0" presId="urn:microsoft.com/office/officeart/2016/7/layout/BasicTimeline"/>
    <dgm:cxn modelId="{52058D6A-1043-468C-8DC9-3C0F2DB04189}" type="presParOf" srcId="{CFF43E95-28AE-4BD7-8CC5-6FE03732EE6B}" destId="{535EED1A-A0D0-4FC0-A48F-4AD62D78B1ED}" srcOrd="4" destOrd="0" presId="urn:microsoft.com/office/officeart/2016/7/layout/BasicTimeline"/>
    <dgm:cxn modelId="{72B1A288-C7E3-455B-A7D4-4E207E60D678}" type="presParOf" srcId="{653E7F62-AFB2-42E2-B9D2-37813F65D06C}" destId="{5D23102F-5C8E-450D-AE92-ACEB4643D9B7}" srcOrd="3" destOrd="0" presId="urn:microsoft.com/office/officeart/2016/7/layout/BasicTimeline"/>
    <dgm:cxn modelId="{CC42A1F8-D74F-43E3-A84A-ABFD0F1905DB}" type="presParOf" srcId="{653E7F62-AFB2-42E2-B9D2-37813F65D06C}" destId="{535C8006-0EAE-494D-958A-BD0F03645126}" srcOrd="4" destOrd="0" presId="urn:microsoft.com/office/officeart/2016/7/layout/BasicTimeline"/>
    <dgm:cxn modelId="{9CBE70EA-3370-473D-8A5D-600C74B51DF2}" type="presParOf" srcId="{535C8006-0EAE-494D-958A-BD0F03645126}" destId="{67C46987-E6FD-4793-BDBC-8056310CD33F}" srcOrd="0" destOrd="0" presId="urn:microsoft.com/office/officeart/2016/7/layout/BasicTimeline"/>
    <dgm:cxn modelId="{5EA1A4EC-663F-4065-A49A-CA3E1FAB1150}" type="presParOf" srcId="{535C8006-0EAE-494D-958A-BD0F03645126}" destId="{08678343-C85B-4197-BF7B-48512E83208F}" srcOrd="1" destOrd="0" presId="urn:microsoft.com/office/officeart/2016/7/layout/BasicTimeline"/>
    <dgm:cxn modelId="{A61C2885-8CFE-45C1-A437-4A8EC6F94927}" type="presParOf" srcId="{08678343-C85B-4197-BF7B-48512E83208F}" destId="{DAB63B41-9BBF-426A-B5B5-8E9F0808A8D6}" srcOrd="0" destOrd="0" presId="urn:microsoft.com/office/officeart/2016/7/layout/BasicTimeline"/>
    <dgm:cxn modelId="{F1EC16BC-E648-4DB5-A95E-C0CC3200F002}" type="presParOf" srcId="{08678343-C85B-4197-BF7B-48512E83208F}" destId="{5FD31F58-6B6C-405C-8105-42049A1E9C4E}" srcOrd="1" destOrd="0" presId="urn:microsoft.com/office/officeart/2016/7/layout/BasicTimeline"/>
    <dgm:cxn modelId="{2A98A7BE-53F7-47AD-8B19-ABB055E79404}" type="presParOf" srcId="{535C8006-0EAE-494D-958A-BD0F03645126}" destId="{EBAF7272-E36F-4909-93A3-0B1F7230B39F}" srcOrd="2" destOrd="0" presId="urn:microsoft.com/office/officeart/2016/7/layout/BasicTimeline"/>
    <dgm:cxn modelId="{E796F034-708B-4440-BAD1-250821BFEA52}" type="presParOf" srcId="{535C8006-0EAE-494D-958A-BD0F03645126}" destId="{8AAFFB75-A1C2-49F6-8A10-B9B9C97BC1C0}" srcOrd="3" destOrd="0" presId="urn:microsoft.com/office/officeart/2016/7/layout/BasicTimeline"/>
    <dgm:cxn modelId="{2B2F5F5A-A96D-4256-8E2F-2D276891AC66}" type="presParOf" srcId="{535C8006-0EAE-494D-958A-BD0F03645126}" destId="{77771AAE-721F-4FF8-88FC-E4C4B8B621CF}" srcOrd="4" destOrd="0" presId="urn:microsoft.com/office/officeart/2016/7/layout/BasicTimeline"/>
    <dgm:cxn modelId="{1B3857EF-6FB4-47D5-87AE-E4C311C2F570}" type="presParOf" srcId="{653E7F62-AFB2-42E2-B9D2-37813F65D06C}" destId="{AACC1D0D-0747-4179-950C-5F5436871292}" srcOrd="5" destOrd="0" presId="urn:microsoft.com/office/officeart/2016/7/layout/BasicTimeline"/>
    <dgm:cxn modelId="{B288A52D-209B-48B3-8907-AF441F1C4B6D}" type="presParOf" srcId="{653E7F62-AFB2-42E2-B9D2-37813F65D06C}" destId="{C3F6A001-AFF0-4DB9-B636-06F8B8B1A479}" srcOrd="6" destOrd="0" presId="urn:microsoft.com/office/officeart/2016/7/layout/BasicTimeline"/>
    <dgm:cxn modelId="{BAA2C5B8-C159-4D70-95D6-1E1BFC389624}" type="presParOf" srcId="{C3F6A001-AFF0-4DB9-B636-06F8B8B1A479}" destId="{58930664-68C0-431D-9050-6F29F64C466B}" srcOrd="0" destOrd="0" presId="urn:microsoft.com/office/officeart/2016/7/layout/BasicTimeline"/>
    <dgm:cxn modelId="{3DD6669F-9BD2-4B55-BCB4-B8071F694806}" type="presParOf" srcId="{C3F6A001-AFF0-4DB9-B636-06F8B8B1A479}" destId="{D24A2FC8-0058-4647-979E-DA03200699E3}" srcOrd="1" destOrd="0" presId="urn:microsoft.com/office/officeart/2016/7/layout/BasicTimeline"/>
    <dgm:cxn modelId="{83478035-ACC3-4631-A686-224C34F11573}" type="presParOf" srcId="{D24A2FC8-0058-4647-979E-DA03200699E3}" destId="{906C6869-172E-4DC2-9A13-B4AA507B4F38}" srcOrd="0" destOrd="0" presId="urn:microsoft.com/office/officeart/2016/7/layout/BasicTimeline"/>
    <dgm:cxn modelId="{D6788ED3-6EE8-492B-A53E-D51C464BD568}" type="presParOf" srcId="{D24A2FC8-0058-4647-979E-DA03200699E3}" destId="{F5186B61-C2EA-4A66-BCA6-E8C3009300B4}" srcOrd="1" destOrd="0" presId="urn:microsoft.com/office/officeart/2016/7/layout/BasicTimeline"/>
    <dgm:cxn modelId="{30102A47-331C-43BA-A639-EC417E75FAC7}" type="presParOf" srcId="{C3F6A001-AFF0-4DB9-B636-06F8B8B1A479}" destId="{F615A1EA-B8F1-45E0-9B24-6A8451AB82CF}" srcOrd="2" destOrd="0" presId="urn:microsoft.com/office/officeart/2016/7/layout/BasicTimeline"/>
    <dgm:cxn modelId="{A9A91C85-E771-4A16-B04C-E4FD07A27153}" type="presParOf" srcId="{C3F6A001-AFF0-4DB9-B636-06F8B8B1A479}" destId="{F7C05AF4-669A-4B7B-AB3D-5825FED8D19A}" srcOrd="3" destOrd="0" presId="urn:microsoft.com/office/officeart/2016/7/layout/BasicTimeline"/>
    <dgm:cxn modelId="{4E99E85B-8977-48D6-8FFC-6C79B5849D5C}" type="presParOf" srcId="{C3F6A001-AFF0-4DB9-B636-06F8B8B1A479}" destId="{50C797AD-24E9-4038-A5E3-28E3599FE317}" srcOrd="4" destOrd="0" presId="urn:microsoft.com/office/officeart/2016/7/layout/BasicTimeline"/>
    <dgm:cxn modelId="{DE62F709-A0B8-4F06-BB6F-BF75E67271FC}" type="presParOf" srcId="{653E7F62-AFB2-42E2-B9D2-37813F65D06C}" destId="{9E58F3EB-CEFC-4806-B5A1-93CF0D78863B}" srcOrd="7" destOrd="0" presId="urn:microsoft.com/office/officeart/2016/7/layout/BasicTimeline"/>
    <dgm:cxn modelId="{0457E889-FBCC-45B0-A235-4C83405DBD0F}" type="presParOf" srcId="{653E7F62-AFB2-42E2-B9D2-37813F65D06C}" destId="{8698A81A-0795-4FFD-A9E9-E3890A6BF236}" srcOrd="8" destOrd="0" presId="urn:microsoft.com/office/officeart/2016/7/layout/BasicTimeline"/>
    <dgm:cxn modelId="{815BE704-479F-4D5F-9CEB-33B001F13E6E}" type="presParOf" srcId="{8698A81A-0795-4FFD-A9E9-E3890A6BF236}" destId="{2C4AF226-8EF9-4A76-8F44-DB18BA0E84B2}" srcOrd="0" destOrd="0" presId="urn:microsoft.com/office/officeart/2016/7/layout/BasicTimeline"/>
    <dgm:cxn modelId="{2E58E063-0DD6-43DF-AB7F-08BA2306962A}" type="presParOf" srcId="{8698A81A-0795-4FFD-A9E9-E3890A6BF236}" destId="{E7EDC098-E432-4491-9971-8C2B68009042}" srcOrd="1" destOrd="0" presId="urn:microsoft.com/office/officeart/2016/7/layout/BasicTimeline"/>
    <dgm:cxn modelId="{7ADBAE39-C420-4501-A2D6-8138BF472B03}" type="presParOf" srcId="{E7EDC098-E432-4491-9971-8C2B68009042}" destId="{5739D2F7-3C71-4C3A-BA46-7B2D76D0BCE7}" srcOrd="0" destOrd="0" presId="urn:microsoft.com/office/officeart/2016/7/layout/BasicTimeline"/>
    <dgm:cxn modelId="{7E7F6CE4-69CE-488F-A117-EC24BB0D6918}" type="presParOf" srcId="{E7EDC098-E432-4491-9971-8C2B68009042}" destId="{61AE2ACB-92B2-433D-A849-9880432FB596}" srcOrd="1" destOrd="0" presId="urn:microsoft.com/office/officeart/2016/7/layout/BasicTimeline"/>
    <dgm:cxn modelId="{0CE98A5A-C4B3-41B6-88AC-79967309D349}" type="presParOf" srcId="{8698A81A-0795-4FFD-A9E9-E3890A6BF236}" destId="{675438B3-A450-4ACE-B334-3C3B28AECF14}" srcOrd="2" destOrd="0" presId="urn:microsoft.com/office/officeart/2016/7/layout/BasicTimeline"/>
    <dgm:cxn modelId="{43710F76-2EEF-4BB7-B94D-C20EF8F3D812}" type="presParOf" srcId="{8698A81A-0795-4FFD-A9E9-E3890A6BF236}" destId="{6E2E313C-0514-4335-B343-C82F42EACBB1}" srcOrd="3" destOrd="0" presId="urn:microsoft.com/office/officeart/2016/7/layout/BasicTimeline"/>
    <dgm:cxn modelId="{01E27FFE-DAF2-4CF0-98B7-BA2650F3EE47}" type="presParOf" srcId="{8698A81A-0795-4FFD-A9E9-E3890A6BF236}" destId="{E1000F05-A78B-43DB-9420-C6D9406E8150}" srcOrd="4" destOrd="0" presId="urn:microsoft.com/office/officeart/2016/7/layout/BasicTimeline"/>
    <dgm:cxn modelId="{D0D4E63A-6CBD-4722-9110-1FB6DABB70A1}" type="presParOf" srcId="{653E7F62-AFB2-42E2-B9D2-37813F65D06C}" destId="{940C4576-6BBC-46AB-9E48-3D24B13C3190}" srcOrd="9" destOrd="0" presId="urn:microsoft.com/office/officeart/2016/7/layout/BasicTimeline"/>
    <dgm:cxn modelId="{2B37C1D0-9FF9-468F-8F53-61F2EC9C8E43}" type="presParOf" srcId="{653E7F62-AFB2-42E2-B9D2-37813F65D06C}" destId="{26C7A7F1-15AD-4A87-9DA6-8684A3D2D9BE}" srcOrd="10" destOrd="0" presId="urn:microsoft.com/office/officeart/2016/7/layout/BasicTimeline"/>
    <dgm:cxn modelId="{D10B26E3-B852-4338-8765-AAF56CDF0305}" type="presParOf" srcId="{26C7A7F1-15AD-4A87-9DA6-8684A3D2D9BE}" destId="{A8165888-46DA-4CDF-8EF7-A7F53A3C6682}" srcOrd="0" destOrd="0" presId="urn:microsoft.com/office/officeart/2016/7/layout/BasicTimeline"/>
    <dgm:cxn modelId="{1392BA37-37F2-47DB-B40D-17E22844A213}" type="presParOf" srcId="{26C7A7F1-15AD-4A87-9DA6-8684A3D2D9BE}" destId="{0638910B-67B2-46C0-820E-D11D2B7696F9}" srcOrd="1" destOrd="0" presId="urn:microsoft.com/office/officeart/2016/7/layout/BasicTimeline"/>
    <dgm:cxn modelId="{71CD6923-6C57-41C3-B142-4F0DF7307181}" type="presParOf" srcId="{0638910B-67B2-46C0-820E-D11D2B7696F9}" destId="{B72695AB-740B-4CCF-B2A8-499770A2E8EC}" srcOrd="0" destOrd="0" presId="urn:microsoft.com/office/officeart/2016/7/layout/BasicTimeline"/>
    <dgm:cxn modelId="{13ACBD65-E2B0-4A9C-BCD0-D2D1D0802364}" type="presParOf" srcId="{0638910B-67B2-46C0-820E-D11D2B7696F9}" destId="{7E142F19-E5C5-4DC3-9AFC-A2D8365CEA77}" srcOrd="1" destOrd="0" presId="urn:microsoft.com/office/officeart/2016/7/layout/BasicTimeline"/>
    <dgm:cxn modelId="{82569A50-19BE-415E-A23D-4CE515A1009D}" type="presParOf" srcId="{26C7A7F1-15AD-4A87-9DA6-8684A3D2D9BE}" destId="{4F415FC0-5790-4271-98D7-D0D8614F8C42}" srcOrd="2" destOrd="0" presId="urn:microsoft.com/office/officeart/2016/7/layout/BasicTimeline"/>
    <dgm:cxn modelId="{F1C169E4-FF29-4041-828E-01FE4072C3DF}" type="presParOf" srcId="{26C7A7F1-15AD-4A87-9DA6-8684A3D2D9BE}" destId="{44276810-FE6B-4C09-B701-9F108CF5009F}" srcOrd="3" destOrd="0" presId="urn:microsoft.com/office/officeart/2016/7/layout/BasicTimeline"/>
    <dgm:cxn modelId="{D1F934DD-71FE-48A9-A372-B053E8E08ADC}" type="presParOf" srcId="{26C7A7F1-15AD-4A87-9DA6-8684A3D2D9BE}" destId="{B6E2DC4B-A9EA-4F06-A776-9F92A0B5C3D4}" srcOrd="4" destOrd="0" presId="urn:microsoft.com/office/officeart/2016/7/layout/BasicTimeline"/>
    <dgm:cxn modelId="{EEBE5064-4606-43A5-A19A-5FF4BF4C252C}" type="presParOf" srcId="{653E7F62-AFB2-42E2-B9D2-37813F65D06C}" destId="{B4382E93-6E5C-40D0-911E-114B3CE9C6A1}" srcOrd="11" destOrd="0" presId="urn:microsoft.com/office/officeart/2016/7/layout/BasicTimeline"/>
    <dgm:cxn modelId="{16877D35-FE09-4EA9-8481-FF4AD0F9A02C}" type="presParOf" srcId="{653E7F62-AFB2-42E2-B9D2-37813F65D06C}" destId="{E68520B4-326B-4B8D-884D-3D91FA0528E1}" srcOrd="12" destOrd="0" presId="urn:microsoft.com/office/officeart/2016/7/layout/BasicTimeline"/>
    <dgm:cxn modelId="{42DC44D4-2C84-4DF3-BBC8-0397D6939471}" type="presParOf" srcId="{E68520B4-326B-4B8D-884D-3D91FA0528E1}" destId="{3A974BA0-061B-4EE6-8EC3-B0611632FED9}" srcOrd="0" destOrd="0" presId="urn:microsoft.com/office/officeart/2016/7/layout/BasicTimeline"/>
    <dgm:cxn modelId="{D253601C-A1CC-45CF-A2C1-7B20559311A9}" type="presParOf" srcId="{E68520B4-326B-4B8D-884D-3D91FA0528E1}" destId="{1F631F8D-DBB2-41F2-9798-728EB6856540}" srcOrd="1" destOrd="0" presId="urn:microsoft.com/office/officeart/2016/7/layout/BasicTimeline"/>
    <dgm:cxn modelId="{FA4A4F39-88D1-4BAD-A111-67C99194CC16}" type="presParOf" srcId="{1F631F8D-DBB2-41F2-9798-728EB6856540}" destId="{80FE31FB-7988-409D-8482-547B627A5E33}" srcOrd="0" destOrd="0" presId="urn:microsoft.com/office/officeart/2016/7/layout/BasicTimeline"/>
    <dgm:cxn modelId="{0EC1A37B-29C5-4929-B971-6F3F26638015}" type="presParOf" srcId="{1F631F8D-DBB2-41F2-9798-728EB6856540}" destId="{744DDED2-87AB-4909-A971-27A13F5882A2}" srcOrd="1" destOrd="0" presId="urn:microsoft.com/office/officeart/2016/7/layout/BasicTimeline"/>
    <dgm:cxn modelId="{337C312B-1B73-4599-8782-4FFCF1CAF68F}" type="presParOf" srcId="{E68520B4-326B-4B8D-884D-3D91FA0528E1}" destId="{3BDBD246-B067-4847-B8DC-105DBEE081BF}" srcOrd="2" destOrd="0" presId="urn:microsoft.com/office/officeart/2016/7/layout/BasicTimeline"/>
    <dgm:cxn modelId="{E97E76C6-497A-4B61-8E52-2C2C7CAA5A76}" type="presParOf" srcId="{E68520B4-326B-4B8D-884D-3D91FA0528E1}" destId="{C1638AD8-6E6A-4FBC-9198-927A1C89CD33}" srcOrd="3" destOrd="0" presId="urn:microsoft.com/office/officeart/2016/7/layout/BasicTimeline"/>
    <dgm:cxn modelId="{B4762889-BB91-48AF-B95B-9DDA68A9670B}" type="presParOf" srcId="{E68520B4-326B-4B8D-884D-3D91FA0528E1}" destId="{C2E1C892-C651-44C0-AA85-9CE1093AA9E8}" srcOrd="4" destOrd="0" presId="urn:microsoft.com/office/officeart/2016/7/layout/BasicTimeline"/>
    <dgm:cxn modelId="{B9210D1E-26D1-4CBD-8ACF-652632BEE503}" type="presParOf" srcId="{653E7F62-AFB2-42E2-B9D2-37813F65D06C}" destId="{3281D362-A62F-4D5F-A60D-F6526CFFD691}" srcOrd="13" destOrd="0" presId="urn:microsoft.com/office/officeart/2016/7/layout/BasicTimeline"/>
    <dgm:cxn modelId="{FAE95C67-3F21-4E93-8375-5F5F0FEA31CA}" type="presParOf" srcId="{653E7F62-AFB2-42E2-B9D2-37813F65D06C}" destId="{5C8D0664-BFC7-44E3-81A9-48504B67A82E}" srcOrd="14" destOrd="0" presId="urn:microsoft.com/office/officeart/2016/7/layout/BasicTimeline"/>
    <dgm:cxn modelId="{44050972-F8EE-456D-A3AB-2ECA398C135B}" type="presParOf" srcId="{5C8D0664-BFC7-44E3-81A9-48504B67A82E}" destId="{11D59F02-3ABD-4886-8D29-1CDA18406B92}" srcOrd="0" destOrd="0" presId="urn:microsoft.com/office/officeart/2016/7/layout/BasicTimeline"/>
    <dgm:cxn modelId="{55E8A9F3-A719-4D95-8F50-90A46B227439}" type="presParOf" srcId="{5C8D0664-BFC7-44E3-81A9-48504B67A82E}" destId="{8BAE369B-A5BE-4C8C-9FA3-B75D0C3C3785}" srcOrd="1" destOrd="0" presId="urn:microsoft.com/office/officeart/2016/7/layout/BasicTimeline"/>
    <dgm:cxn modelId="{8BAE5FA0-9474-45E9-95B2-E19E4F8BE0B9}" type="presParOf" srcId="{8BAE369B-A5BE-4C8C-9FA3-B75D0C3C3785}" destId="{C8CAEBAD-CA85-4CB5-B864-CCB375009D17}" srcOrd="0" destOrd="0" presId="urn:microsoft.com/office/officeart/2016/7/layout/BasicTimeline"/>
    <dgm:cxn modelId="{2D3686B2-F376-492B-9F94-3717938408FD}" type="presParOf" srcId="{8BAE369B-A5BE-4C8C-9FA3-B75D0C3C3785}" destId="{616A73EE-8EDC-482B-9A93-9CCEE45B30F6}" srcOrd="1" destOrd="0" presId="urn:microsoft.com/office/officeart/2016/7/layout/BasicTimeline"/>
    <dgm:cxn modelId="{EDFDA282-E087-40CA-B7B6-AD7D74328DBC}" type="presParOf" srcId="{5C8D0664-BFC7-44E3-81A9-48504B67A82E}" destId="{6D4C6140-1726-44E2-B80C-CC787DBE0627}" srcOrd="2" destOrd="0" presId="urn:microsoft.com/office/officeart/2016/7/layout/BasicTimeline"/>
    <dgm:cxn modelId="{A69BB863-FE99-4964-B7E1-919684884A6A}" type="presParOf" srcId="{5C8D0664-BFC7-44E3-81A9-48504B67A82E}" destId="{84D27CF6-A22A-4619-AA69-79640A33D8BA}" srcOrd="3" destOrd="0" presId="urn:microsoft.com/office/officeart/2016/7/layout/BasicTimeline"/>
    <dgm:cxn modelId="{51CF204A-7F71-478E-92B9-33024176DF30}" type="presParOf" srcId="{5C8D0664-BFC7-44E3-81A9-48504B67A82E}" destId="{2C34EA51-55D0-4529-BD2A-2AB731495A63}" srcOrd="4" destOrd="0" presId="urn:microsoft.com/office/officeart/2016/7/layout/BasicTimeline"/>
    <dgm:cxn modelId="{D41E6590-99CE-441D-B5D2-C9409D8C9E28}" type="presParOf" srcId="{653E7F62-AFB2-42E2-B9D2-37813F65D06C}" destId="{5D04CE13-FD07-4E46-8CE9-00B68CB1A29D}" srcOrd="15" destOrd="0" presId="urn:microsoft.com/office/officeart/2016/7/layout/BasicTimeline"/>
    <dgm:cxn modelId="{FFB66D07-F375-4290-9456-4CF832850450}" type="presParOf" srcId="{653E7F62-AFB2-42E2-B9D2-37813F65D06C}" destId="{CB380899-BAC1-4FD6-B5D7-079A9AAE914A}" srcOrd="16" destOrd="0" presId="urn:microsoft.com/office/officeart/2016/7/layout/BasicTimeline"/>
    <dgm:cxn modelId="{4A09ED16-512E-4A17-A5AD-18621973351B}" type="presParOf" srcId="{CB380899-BAC1-4FD6-B5D7-079A9AAE914A}" destId="{AF3ACCA4-9F92-4B49-B13B-618A6E01B46C}" srcOrd="0" destOrd="0" presId="urn:microsoft.com/office/officeart/2016/7/layout/BasicTimeline"/>
    <dgm:cxn modelId="{1BD36DF2-3117-40D7-8AE1-BCF77F210E3C}" type="presParOf" srcId="{CB380899-BAC1-4FD6-B5D7-079A9AAE914A}" destId="{F2466B76-6A42-4DAA-A21D-E97FB1AAD6B0}" srcOrd="1" destOrd="0" presId="urn:microsoft.com/office/officeart/2016/7/layout/BasicTimeline"/>
    <dgm:cxn modelId="{9CBCF7A3-CF35-4DA8-B736-D674CDAC4BD9}" type="presParOf" srcId="{F2466B76-6A42-4DAA-A21D-E97FB1AAD6B0}" destId="{2757CC3C-3710-4BAA-A948-50357A1A1BBE}" srcOrd="0" destOrd="0" presId="urn:microsoft.com/office/officeart/2016/7/layout/BasicTimeline"/>
    <dgm:cxn modelId="{3321F351-CB74-4A75-9AA5-4B80A7C3721A}" type="presParOf" srcId="{F2466B76-6A42-4DAA-A21D-E97FB1AAD6B0}" destId="{12BACE7E-3694-46CC-98E4-7FA5D7FB9CDB}" srcOrd="1" destOrd="0" presId="urn:microsoft.com/office/officeart/2016/7/layout/BasicTimeline"/>
    <dgm:cxn modelId="{FA8C3A47-B1B5-446D-A300-9CF4F1F14653}" type="presParOf" srcId="{CB380899-BAC1-4FD6-B5D7-079A9AAE914A}" destId="{890A2C51-2206-4922-BECE-E8DCB9E55288}" srcOrd="2" destOrd="0" presId="urn:microsoft.com/office/officeart/2016/7/layout/BasicTimeline"/>
    <dgm:cxn modelId="{8E4F5ABC-7B28-48ED-8F5E-896DE709A067}" type="presParOf" srcId="{CB380899-BAC1-4FD6-B5D7-079A9AAE914A}" destId="{5208EFB3-2B94-4010-A6F4-6454DD090662}" srcOrd="3" destOrd="0" presId="urn:microsoft.com/office/officeart/2016/7/layout/BasicTimeline"/>
    <dgm:cxn modelId="{DFAC3859-8E9F-49C8-B4DA-C3627860CA60}" type="presParOf" srcId="{CB380899-BAC1-4FD6-B5D7-079A9AAE914A}" destId="{124F5466-CD52-4724-BE8A-1B9D34DDBE49}" srcOrd="4" destOrd="0" presId="urn:microsoft.com/office/officeart/2016/7/layout/BasicTimeline"/>
    <dgm:cxn modelId="{F586BD3A-2085-4C7D-AAEF-BB408F102A18}" type="presParOf" srcId="{653E7F62-AFB2-42E2-B9D2-37813F65D06C}" destId="{F3E8160A-7E90-43B7-9B56-64278D53B496}" srcOrd="17" destOrd="0" presId="urn:microsoft.com/office/officeart/2016/7/layout/BasicTimeline"/>
    <dgm:cxn modelId="{69B94232-2E81-49FE-8D2D-CCE8F45DD1D4}" type="presParOf" srcId="{653E7F62-AFB2-42E2-B9D2-37813F65D06C}" destId="{0511A4C5-D6B0-4D68-AC58-001708AB3EF9}" srcOrd="18" destOrd="0" presId="urn:microsoft.com/office/officeart/2016/7/layout/BasicTimeline"/>
    <dgm:cxn modelId="{A214091C-D762-4D13-8F84-FE7C199D4BA8}" type="presParOf" srcId="{0511A4C5-D6B0-4D68-AC58-001708AB3EF9}" destId="{B21CC3B1-BB02-4240-BEC8-36B12A39AC6A}" srcOrd="0" destOrd="0" presId="urn:microsoft.com/office/officeart/2016/7/layout/BasicTimeline"/>
    <dgm:cxn modelId="{3DF69F75-D32C-46A6-9B0E-9C0E9398BFF4}" type="presParOf" srcId="{0511A4C5-D6B0-4D68-AC58-001708AB3EF9}" destId="{3483DF19-2C3D-4D12-9585-5B8011969485}" srcOrd="1" destOrd="0" presId="urn:microsoft.com/office/officeart/2016/7/layout/BasicTimeline"/>
    <dgm:cxn modelId="{71FBBC66-7C6E-4E41-8373-9245F0414C28}" type="presParOf" srcId="{3483DF19-2C3D-4D12-9585-5B8011969485}" destId="{5BE3CAE7-BA74-4D4D-B0C7-C3BD34EEE5C9}" srcOrd="0" destOrd="0" presId="urn:microsoft.com/office/officeart/2016/7/layout/BasicTimeline"/>
    <dgm:cxn modelId="{E4B5B2CD-518E-4B2D-8E27-2392983CA94C}" type="presParOf" srcId="{3483DF19-2C3D-4D12-9585-5B8011969485}" destId="{3656B938-F975-4EC9-B58D-856806CC8CC6}" srcOrd="1" destOrd="0" presId="urn:microsoft.com/office/officeart/2016/7/layout/BasicTimeline"/>
    <dgm:cxn modelId="{57662DFD-B8CD-45A9-B35D-76C7B6AAB085}" type="presParOf" srcId="{0511A4C5-D6B0-4D68-AC58-001708AB3EF9}" destId="{78C4FFA5-B202-4C75-B6E7-697F0B4287E4}" srcOrd="2" destOrd="0" presId="urn:microsoft.com/office/officeart/2016/7/layout/BasicTimeline"/>
    <dgm:cxn modelId="{5B60C706-4CF1-4BEA-89C1-A284111ACA6E}" type="presParOf" srcId="{0511A4C5-D6B0-4D68-AC58-001708AB3EF9}" destId="{FCD1EE01-8A0F-483F-98F8-DEF66DA2C5D3}" srcOrd="3" destOrd="0" presId="urn:microsoft.com/office/officeart/2016/7/layout/BasicTimeline"/>
    <dgm:cxn modelId="{A6FD7D74-9245-445C-9932-9A49FDFFE853}" type="presParOf" srcId="{0511A4C5-D6B0-4D68-AC58-001708AB3EF9}" destId="{26F7774A-2817-44A0-8F63-99D96FF20B11}" srcOrd="4" destOrd="0" presId="urn:microsoft.com/office/officeart/2016/7/layout/BasicTimeline"/>
    <dgm:cxn modelId="{FAB0B32A-EBFD-4FB2-A0FA-31390B130BCC}" type="presParOf" srcId="{653E7F62-AFB2-42E2-B9D2-37813F65D06C}" destId="{0C508C1C-5A91-42DB-96C7-39CDD76EEC4A}" srcOrd="19" destOrd="0" presId="urn:microsoft.com/office/officeart/2016/7/layout/BasicTimeline"/>
    <dgm:cxn modelId="{AA1B4FEB-AAE9-4BCA-BD45-7DD227640AB1}" type="presParOf" srcId="{653E7F62-AFB2-42E2-B9D2-37813F65D06C}" destId="{D8659A10-20C0-42EC-8A74-DCCF7D58E522}" srcOrd="20" destOrd="0" presId="urn:microsoft.com/office/officeart/2016/7/layout/BasicTimeline"/>
    <dgm:cxn modelId="{D24DC09A-AA66-413D-B031-173270AEB5C5}" type="presParOf" srcId="{D8659A10-20C0-42EC-8A74-DCCF7D58E522}" destId="{CAA0D52C-8D5C-4227-99AD-F96D5C1272B6}" srcOrd="0" destOrd="0" presId="urn:microsoft.com/office/officeart/2016/7/layout/BasicTimeline"/>
    <dgm:cxn modelId="{8D1C7066-CAF0-47E9-AF6C-03FB5EA28B0C}" type="presParOf" srcId="{D8659A10-20C0-42EC-8A74-DCCF7D58E522}" destId="{0C7B7F17-E129-4744-92C8-17F10B6274D9}" srcOrd="1" destOrd="0" presId="urn:microsoft.com/office/officeart/2016/7/layout/BasicTimeline"/>
    <dgm:cxn modelId="{0C1EACB9-2EE0-4975-87FB-21D33D7FBC1A}" type="presParOf" srcId="{0C7B7F17-E129-4744-92C8-17F10B6274D9}" destId="{86346A5A-077C-4B89-814F-5705362C704F}" srcOrd="0" destOrd="0" presId="urn:microsoft.com/office/officeart/2016/7/layout/BasicTimeline"/>
    <dgm:cxn modelId="{AF64006C-5057-449D-8224-B8129E4BD641}" type="presParOf" srcId="{0C7B7F17-E129-4744-92C8-17F10B6274D9}" destId="{588DF9E4-1488-49C2-BEF9-8FC1A8AF3A79}" srcOrd="1" destOrd="0" presId="urn:microsoft.com/office/officeart/2016/7/layout/BasicTimeline"/>
    <dgm:cxn modelId="{A74E9F8D-E76F-4DBF-8A49-5946D0288961}" type="presParOf" srcId="{D8659A10-20C0-42EC-8A74-DCCF7D58E522}" destId="{7338EB3B-050E-48B6-B0AE-98C7FC99ACD8}" srcOrd="2" destOrd="0" presId="urn:microsoft.com/office/officeart/2016/7/layout/BasicTimeline"/>
    <dgm:cxn modelId="{67CAE8DA-CE71-4653-8655-39CD1CB5A6E5}" type="presParOf" srcId="{D8659A10-20C0-42EC-8A74-DCCF7D58E522}" destId="{EA9BE095-7726-442E-865C-D7A23387079E}" srcOrd="3" destOrd="0" presId="urn:microsoft.com/office/officeart/2016/7/layout/BasicTimeline"/>
    <dgm:cxn modelId="{1077C816-6393-4256-A23A-F12C2C354C9D}" type="presParOf" srcId="{D8659A10-20C0-42EC-8A74-DCCF7D58E522}" destId="{368352EA-2D49-4CD6-BC98-E2D8F278483A}" srcOrd="4" destOrd="0" presId="urn:microsoft.com/office/officeart/2016/7/layout/BasicTimeline"/>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A2C862D-8783-4B67-B67A-108756E3555D}" type="doc">
      <dgm:prSet loTypeId="urn:microsoft.com/office/officeart/2008/layout/LinedList" loCatId="hierarchy" qsTypeId="urn:microsoft.com/office/officeart/2005/8/quickstyle/simple1" qsCatId="simple" csTypeId="urn:microsoft.com/office/officeart/2005/8/colors/accent1_2" csCatId="accent1" phldr="1"/>
      <dgm:spPr/>
      <dgm:t>
        <a:bodyPr/>
        <a:lstStyle/>
        <a:p>
          <a:endParaRPr lang="de-DE"/>
        </a:p>
      </dgm:t>
    </dgm:pt>
    <dgm:pt modelId="{1AC3DE44-BEBD-435A-8670-847C7ABEF01C}">
      <dgm:prSet phldrT="[Text]"/>
      <dgm:spPr/>
      <dgm:t>
        <a:bodyPr/>
        <a:lstStyle/>
        <a:p>
          <a:r>
            <a:rPr lang="de-DE" dirty="0" err="1"/>
            <a:t>Renewable</a:t>
          </a:r>
          <a:r>
            <a:rPr lang="de-DE" dirty="0"/>
            <a:t> </a:t>
          </a:r>
          <a:r>
            <a:rPr lang="de-DE" dirty="0" err="1"/>
            <a:t>energy</a:t>
          </a:r>
          <a:r>
            <a:rPr lang="de-DE" dirty="0"/>
            <a:t> </a:t>
          </a:r>
          <a:r>
            <a:rPr lang="de-DE" dirty="0" err="1"/>
            <a:t>facilities</a:t>
          </a:r>
          <a:endParaRPr lang="de-DE" dirty="0"/>
        </a:p>
      </dgm:t>
    </dgm:pt>
    <dgm:pt modelId="{3F382CE5-74DF-43E7-A835-7ADCB0806C26}" type="parTrans" cxnId="{B1249D0C-CC2B-4BDE-91D0-2966F07B108A}">
      <dgm:prSet/>
      <dgm:spPr/>
      <dgm:t>
        <a:bodyPr/>
        <a:lstStyle/>
        <a:p>
          <a:endParaRPr lang="de-DE"/>
        </a:p>
      </dgm:t>
    </dgm:pt>
    <dgm:pt modelId="{5BA15EF0-9FD1-455E-B8FD-6FE384A9F3A9}" type="sibTrans" cxnId="{B1249D0C-CC2B-4BDE-91D0-2966F07B108A}">
      <dgm:prSet/>
      <dgm:spPr/>
      <dgm:t>
        <a:bodyPr/>
        <a:lstStyle/>
        <a:p>
          <a:endParaRPr lang="de-DE"/>
        </a:p>
      </dgm:t>
    </dgm:pt>
    <dgm:pt modelId="{B42BA940-A9F4-40E4-8842-9920D1BC25DC}">
      <dgm:prSet phldrT="[Text]"/>
      <dgm:spPr/>
      <dgm:t>
        <a:bodyPr/>
        <a:lstStyle/>
        <a:p>
          <a:r>
            <a:rPr lang="de-DE" dirty="0"/>
            <a:t>Hydropower</a:t>
          </a:r>
        </a:p>
      </dgm:t>
    </dgm:pt>
    <dgm:pt modelId="{10F66886-4EC1-4CDD-BDD8-2CDAB5B8493A}" type="parTrans" cxnId="{C73CF142-EF65-4DE0-9268-43C55AB51883}">
      <dgm:prSet/>
      <dgm:spPr/>
      <dgm:t>
        <a:bodyPr/>
        <a:lstStyle/>
        <a:p>
          <a:endParaRPr lang="de-DE"/>
        </a:p>
      </dgm:t>
    </dgm:pt>
    <dgm:pt modelId="{9D5AE890-D25E-46B0-9BBC-C4CCBC91FF63}" type="sibTrans" cxnId="{C73CF142-EF65-4DE0-9268-43C55AB51883}">
      <dgm:prSet/>
      <dgm:spPr/>
      <dgm:t>
        <a:bodyPr/>
        <a:lstStyle/>
        <a:p>
          <a:endParaRPr lang="de-DE"/>
        </a:p>
      </dgm:t>
    </dgm:pt>
    <dgm:pt modelId="{EFD232E9-6C31-4DC5-A467-B76366217D8B}">
      <dgm:prSet phldrT="[Text]"/>
      <dgm:spPr/>
      <dgm:t>
        <a:bodyPr/>
        <a:lstStyle/>
        <a:p>
          <a:r>
            <a:rPr lang="de-DE" dirty="0"/>
            <a:t>Windpower</a:t>
          </a:r>
        </a:p>
      </dgm:t>
    </dgm:pt>
    <dgm:pt modelId="{31D6E98D-F4BF-47E4-9339-8C9B5F6CBE29}" type="parTrans" cxnId="{B38064A5-659E-4D62-87C7-E8B0869CD79A}">
      <dgm:prSet/>
      <dgm:spPr/>
      <dgm:t>
        <a:bodyPr/>
        <a:lstStyle/>
        <a:p>
          <a:endParaRPr lang="de-DE"/>
        </a:p>
      </dgm:t>
    </dgm:pt>
    <dgm:pt modelId="{226F437C-A8CF-4EF8-B6F4-E450EB1A050D}" type="sibTrans" cxnId="{B38064A5-659E-4D62-87C7-E8B0869CD79A}">
      <dgm:prSet/>
      <dgm:spPr/>
      <dgm:t>
        <a:bodyPr/>
        <a:lstStyle/>
        <a:p>
          <a:endParaRPr lang="de-DE"/>
        </a:p>
      </dgm:t>
    </dgm:pt>
    <dgm:pt modelId="{D9DD98BE-39BD-4007-A2EE-BEA992A57DAC}">
      <dgm:prSet phldrT="[Text]"/>
      <dgm:spPr/>
      <dgm:t>
        <a:bodyPr/>
        <a:lstStyle/>
        <a:p>
          <a:r>
            <a:rPr lang="de-DE" dirty="0"/>
            <a:t>Infrastructure</a:t>
          </a:r>
        </a:p>
      </dgm:t>
    </dgm:pt>
    <dgm:pt modelId="{46DFBF08-BB73-485D-BC32-AA48C241475B}" type="parTrans" cxnId="{DF9C0F03-7609-479C-B786-CB533F9A3F4F}">
      <dgm:prSet/>
      <dgm:spPr/>
      <dgm:t>
        <a:bodyPr/>
        <a:lstStyle/>
        <a:p>
          <a:endParaRPr lang="de-DE"/>
        </a:p>
      </dgm:t>
    </dgm:pt>
    <dgm:pt modelId="{28040A96-B6BB-4D05-BB03-0E436128584F}" type="sibTrans" cxnId="{DF9C0F03-7609-479C-B786-CB533F9A3F4F}">
      <dgm:prSet/>
      <dgm:spPr/>
      <dgm:t>
        <a:bodyPr/>
        <a:lstStyle/>
        <a:p>
          <a:endParaRPr lang="de-DE"/>
        </a:p>
      </dgm:t>
    </dgm:pt>
    <dgm:pt modelId="{0FA07ED5-21F4-4CCF-BCB8-E048A6257263}">
      <dgm:prSet phldrT="[Text]"/>
      <dgm:spPr/>
      <dgm:t>
        <a:bodyPr/>
        <a:lstStyle/>
        <a:p>
          <a:r>
            <a:rPr lang="de-DE" dirty="0"/>
            <a:t>Transmission </a:t>
          </a:r>
          <a:r>
            <a:rPr lang="de-DE" dirty="0" err="1"/>
            <a:t>lines</a:t>
          </a:r>
          <a:endParaRPr lang="de-DE" dirty="0"/>
        </a:p>
      </dgm:t>
    </dgm:pt>
    <dgm:pt modelId="{604A39FD-B1BB-4603-88A9-1125260FE975}" type="parTrans" cxnId="{2022830A-7193-40B6-9C32-BB743E32347C}">
      <dgm:prSet/>
      <dgm:spPr/>
      <dgm:t>
        <a:bodyPr/>
        <a:lstStyle/>
        <a:p>
          <a:endParaRPr lang="de-DE"/>
        </a:p>
      </dgm:t>
    </dgm:pt>
    <dgm:pt modelId="{A88AF7E1-3F29-4578-9D6A-9D47F0FFD883}" type="sibTrans" cxnId="{2022830A-7193-40B6-9C32-BB743E32347C}">
      <dgm:prSet/>
      <dgm:spPr/>
      <dgm:t>
        <a:bodyPr/>
        <a:lstStyle/>
        <a:p>
          <a:endParaRPr lang="de-DE"/>
        </a:p>
      </dgm:t>
    </dgm:pt>
    <dgm:pt modelId="{A4AC7B3A-0DC6-4B50-8393-1EBBD303F1CF}">
      <dgm:prSet phldrT="[Text]"/>
      <dgm:spPr/>
      <dgm:t>
        <a:bodyPr/>
        <a:lstStyle/>
        <a:p>
          <a:r>
            <a:rPr lang="de-DE" dirty="0" err="1"/>
            <a:t>Roads</a:t>
          </a:r>
          <a:r>
            <a:rPr lang="de-DE" dirty="0"/>
            <a:t>/Highways</a:t>
          </a:r>
        </a:p>
      </dgm:t>
    </dgm:pt>
    <dgm:pt modelId="{3367F48A-42C3-46D2-9C53-476368BDD651}" type="parTrans" cxnId="{9E49A5B8-5DFE-4FA1-B609-738E57BA3753}">
      <dgm:prSet/>
      <dgm:spPr/>
      <dgm:t>
        <a:bodyPr/>
        <a:lstStyle/>
        <a:p>
          <a:endParaRPr lang="de-DE"/>
        </a:p>
      </dgm:t>
    </dgm:pt>
    <dgm:pt modelId="{4787C1A0-57D8-4F20-BFAA-295C2BD92DC5}" type="sibTrans" cxnId="{9E49A5B8-5DFE-4FA1-B609-738E57BA3753}">
      <dgm:prSet/>
      <dgm:spPr/>
      <dgm:t>
        <a:bodyPr/>
        <a:lstStyle/>
        <a:p>
          <a:endParaRPr lang="de-DE"/>
        </a:p>
      </dgm:t>
    </dgm:pt>
    <dgm:pt modelId="{323C1EA4-1C4A-44A0-8663-4733B6411105}">
      <dgm:prSet phldrT="[Text]"/>
      <dgm:spPr/>
      <dgm:t>
        <a:bodyPr/>
        <a:lstStyle/>
        <a:p>
          <a:r>
            <a:rPr lang="de-DE" dirty="0"/>
            <a:t>Solar power</a:t>
          </a:r>
        </a:p>
      </dgm:t>
    </dgm:pt>
    <dgm:pt modelId="{C1612E49-193B-4E74-8F1D-B2FE0CE09CDA}" type="parTrans" cxnId="{F6B113D8-9136-4527-92D5-16F7C3D68F79}">
      <dgm:prSet/>
      <dgm:spPr/>
      <dgm:t>
        <a:bodyPr/>
        <a:lstStyle/>
        <a:p>
          <a:endParaRPr lang="de-DE"/>
        </a:p>
      </dgm:t>
    </dgm:pt>
    <dgm:pt modelId="{6ED0278A-2297-4EE7-8929-2121484ECF43}" type="sibTrans" cxnId="{F6B113D8-9136-4527-92D5-16F7C3D68F79}">
      <dgm:prSet/>
      <dgm:spPr/>
      <dgm:t>
        <a:bodyPr/>
        <a:lstStyle/>
        <a:p>
          <a:endParaRPr lang="de-DE"/>
        </a:p>
      </dgm:t>
    </dgm:pt>
    <dgm:pt modelId="{44C1CDBE-AA44-48CC-828A-F73194E02965}">
      <dgm:prSet phldrT="[Text]"/>
      <dgm:spPr/>
      <dgm:t>
        <a:bodyPr/>
        <a:lstStyle/>
        <a:p>
          <a:r>
            <a:rPr lang="de-DE" dirty="0" err="1"/>
            <a:t>Biomass</a:t>
          </a:r>
          <a:endParaRPr lang="de-DE" dirty="0"/>
        </a:p>
      </dgm:t>
    </dgm:pt>
    <dgm:pt modelId="{048DEB01-2953-4408-9097-83373A578128}" type="parTrans" cxnId="{942F47EC-BE98-4124-8927-CEEB41E00D9A}">
      <dgm:prSet/>
      <dgm:spPr/>
      <dgm:t>
        <a:bodyPr/>
        <a:lstStyle/>
        <a:p>
          <a:endParaRPr lang="de-DE"/>
        </a:p>
      </dgm:t>
    </dgm:pt>
    <dgm:pt modelId="{BB9FAC70-08D1-4508-A58C-0CB99D99E9EB}" type="sibTrans" cxnId="{942F47EC-BE98-4124-8927-CEEB41E00D9A}">
      <dgm:prSet/>
      <dgm:spPr/>
      <dgm:t>
        <a:bodyPr/>
        <a:lstStyle/>
        <a:p>
          <a:endParaRPr lang="de-DE"/>
        </a:p>
      </dgm:t>
    </dgm:pt>
    <dgm:pt modelId="{C59447EB-7E58-4BA9-810B-74FEC0F1C904}">
      <dgm:prSet phldrT="[Text]"/>
      <dgm:spPr/>
      <dgm:t>
        <a:bodyPr/>
        <a:lstStyle/>
        <a:p>
          <a:r>
            <a:rPr lang="de-DE" dirty="0"/>
            <a:t>Railways</a:t>
          </a:r>
        </a:p>
      </dgm:t>
    </dgm:pt>
    <dgm:pt modelId="{A21545C5-110F-4953-9057-A800D4295342}" type="parTrans" cxnId="{D9056010-749D-4C15-A64E-ECDB3E86FC8A}">
      <dgm:prSet/>
      <dgm:spPr/>
      <dgm:t>
        <a:bodyPr/>
        <a:lstStyle/>
        <a:p>
          <a:endParaRPr lang="de-DE"/>
        </a:p>
      </dgm:t>
    </dgm:pt>
    <dgm:pt modelId="{DC8F638D-BBA8-48D1-B42A-3DB4DD65B1CD}" type="sibTrans" cxnId="{D9056010-749D-4C15-A64E-ECDB3E86FC8A}">
      <dgm:prSet/>
      <dgm:spPr/>
      <dgm:t>
        <a:bodyPr/>
        <a:lstStyle/>
        <a:p>
          <a:endParaRPr lang="de-DE"/>
        </a:p>
      </dgm:t>
    </dgm:pt>
    <dgm:pt modelId="{700A9F95-6E86-4ED7-AC6F-9231F0B500B0}">
      <dgm:prSet phldrT="[Text]"/>
      <dgm:spPr/>
      <dgm:t>
        <a:bodyPr/>
        <a:lstStyle/>
        <a:p>
          <a:r>
            <a:rPr lang="de-DE" dirty="0"/>
            <a:t>Urban/Industrial </a:t>
          </a:r>
          <a:r>
            <a:rPr lang="de-DE" dirty="0" err="1"/>
            <a:t>development</a:t>
          </a:r>
          <a:endParaRPr lang="de-DE" dirty="0"/>
        </a:p>
      </dgm:t>
    </dgm:pt>
    <dgm:pt modelId="{AB9BBF0E-B23E-450D-BF56-1BA497452A35}" type="parTrans" cxnId="{40A931FF-79D8-4FF9-8F4C-8615E13D9C7A}">
      <dgm:prSet/>
      <dgm:spPr/>
      <dgm:t>
        <a:bodyPr/>
        <a:lstStyle/>
        <a:p>
          <a:endParaRPr lang="de-DE"/>
        </a:p>
      </dgm:t>
    </dgm:pt>
    <dgm:pt modelId="{D025CF42-09C2-46DF-BF27-04230944F7A8}" type="sibTrans" cxnId="{40A931FF-79D8-4FF9-8F4C-8615E13D9C7A}">
      <dgm:prSet/>
      <dgm:spPr/>
      <dgm:t>
        <a:bodyPr/>
        <a:lstStyle/>
        <a:p>
          <a:endParaRPr lang="de-DE"/>
        </a:p>
      </dgm:t>
    </dgm:pt>
    <dgm:pt modelId="{6CA40366-3862-4E79-A075-F7B1C5F8EA10}" type="pres">
      <dgm:prSet presAssocID="{CA2C862D-8783-4B67-B67A-108756E3555D}" presName="vert0" presStyleCnt="0">
        <dgm:presLayoutVars>
          <dgm:dir/>
          <dgm:animOne val="branch"/>
          <dgm:animLvl val="lvl"/>
        </dgm:presLayoutVars>
      </dgm:prSet>
      <dgm:spPr/>
    </dgm:pt>
    <dgm:pt modelId="{70C5B64C-D94C-4B05-8364-8A795309B699}" type="pres">
      <dgm:prSet presAssocID="{1AC3DE44-BEBD-435A-8670-847C7ABEF01C}" presName="thickLine" presStyleLbl="alignNode1" presStyleIdx="0" presStyleCnt="3"/>
      <dgm:spPr/>
    </dgm:pt>
    <dgm:pt modelId="{FA0A75F2-2AF8-49BE-85B2-035772A1AA77}" type="pres">
      <dgm:prSet presAssocID="{1AC3DE44-BEBD-435A-8670-847C7ABEF01C}" presName="horz1" presStyleCnt="0"/>
      <dgm:spPr/>
    </dgm:pt>
    <dgm:pt modelId="{CAE75B2A-57C7-4DF4-AD2A-DE83473E86FA}" type="pres">
      <dgm:prSet presAssocID="{1AC3DE44-BEBD-435A-8670-847C7ABEF01C}" presName="tx1" presStyleLbl="revTx" presStyleIdx="0" presStyleCnt="10"/>
      <dgm:spPr/>
    </dgm:pt>
    <dgm:pt modelId="{DC2C867E-7A54-4CCE-84FC-3DBBC6AA6385}" type="pres">
      <dgm:prSet presAssocID="{1AC3DE44-BEBD-435A-8670-847C7ABEF01C}" presName="vert1" presStyleCnt="0"/>
      <dgm:spPr/>
    </dgm:pt>
    <dgm:pt modelId="{171AA316-E6FE-4FBF-ADBF-4B89BED6CD42}" type="pres">
      <dgm:prSet presAssocID="{B42BA940-A9F4-40E4-8842-9920D1BC25DC}" presName="vertSpace2a" presStyleCnt="0"/>
      <dgm:spPr/>
    </dgm:pt>
    <dgm:pt modelId="{C8FD6B1A-EDF2-4504-AD56-2AAC64F0E618}" type="pres">
      <dgm:prSet presAssocID="{B42BA940-A9F4-40E4-8842-9920D1BC25DC}" presName="horz2" presStyleCnt="0"/>
      <dgm:spPr/>
    </dgm:pt>
    <dgm:pt modelId="{38E56E99-CE9E-4040-A5F0-95BB9FDFC32F}" type="pres">
      <dgm:prSet presAssocID="{B42BA940-A9F4-40E4-8842-9920D1BC25DC}" presName="horzSpace2" presStyleCnt="0"/>
      <dgm:spPr/>
    </dgm:pt>
    <dgm:pt modelId="{B632BF30-67D4-4BB4-AADE-2A663CD466BA}" type="pres">
      <dgm:prSet presAssocID="{B42BA940-A9F4-40E4-8842-9920D1BC25DC}" presName="tx2" presStyleLbl="revTx" presStyleIdx="1" presStyleCnt="10"/>
      <dgm:spPr/>
    </dgm:pt>
    <dgm:pt modelId="{E1C3947B-C11B-40C8-B9D2-D9770707B815}" type="pres">
      <dgm:prSet presAssocID="{B42BA940-A9F4-40E4-8842-9920D1BC25DC}" presName="vert2" presStyleCnt="0"/>
      <dgm:spPr/>
    </dgm:pt>
    <dgm:pt modelId="{E6DC4944-3BBF-4390-947A-ACCF390EFFD5}" type="pres">
      <dgm:prSet presAssocID="{B42BA940-A9F4-40E4-8842-9920D1BC25DC}" presName="thinLine2b" presStyleLbl="callout" presStyleIdx="0" presStyleCnt="7"/>
      <dgm:spPr/>
    </dgm:pt>
    <dgm:pt modelId="{6B3A60AF-7980-4F01-B6D5-82A3415159AF}" type="pres">
      <dgm:prSet presAssocID="{B42BA940-A9F4-40E4-8842-9920D1BC25DC}" presName="vertSpace2b" presStyleCnt="0"/>
      <dgm:spPr/>
    </dgm:pt>
    <dgm:pt modelId="{1A7121DF-A7D8-454E-884C-2CE81A2A7AF3}" type="pres">
      <dgm:prSet presAssocID="{EFD232E9-6C31-4DC5-A467-B76366217D8B}" presName="horz2" presStyleCnt="0"/>
      <dgm:spPr/>
    </dgm:pt>
    <dgm:pt modelId="{6F399C7A-8A24-406E-B42D-AA6990AD7BA8}" type="pres">
      <dgm:prSet presAssocID="{EFD232E9-6C31-4DC5-A467-B76366217D8B}" presName="horzSpace2" presStyleCnt="0"/>
      <dgm:spPr/>
    </dgm:pt>
    <dgm:pt modelId="{119ED386-1633-439E-A3A5-F6DC3BE3FD1D}" type="pres">
      <dgm:prSet presAssocID="{EFD232E9-6C31-4DC5-A467-B76366217D8B}" presName="tx2" presStyleLbl="revTx" presStyleIdx="2" presStyleCnt="10"/>
      <dgm:spPr/>
    </dgm:pt>
    <dgm:pt modelId="{6503D094-FABE-49DC-AB44-D9EDDE3395D7}" type="pres">
      <dgm:prSet presAssocID="{EFD232E9-6C31-4DC5-A467-B76366217D8B}" presName="vert2" presStyleCnt="0"/>
      <dgm:spPr/>
    </dgm:pt>
    <dgm:pt modelId="{1F63EBDE-6553-459A-BEE8-B4EB0B291371}" type="pres">
      <dgm:prSet presAssocID="{EFD232E9-6C31-4DC5-A467-B76366217D8B}" presName="thinLine2b" presStyleLbl="callout" presStyleIdx="1" presStyleCnt="7"/>
      <dgm:spPr/>
    </dgm:pt>
    <dgm:pt modelId="{919AD367-1B8F-4634-9FA8-144F6F09C687}" type="pres">
      <dgm:prSet presAssocID="{EFD232E9-6C31-4DC5-A467-B76366217D8B}" presName="vertSpace2b" presStyleCnt="0"/>
      <dgm:spPr/>
    </dgm:pt>
    <dgm:pt modelId="{A56C1017-7A90-465E-9949-D7E52651F0D2}" type="pres">
      <dgm:prSet presAssocID="{323C1EA4-1C4A-44A0-8663-4733B6411105}" presName="horz2" presStyleCnt="0"/>
      <dgm:spPr/>
    </dgm:pt>
    <dgm:pt modelId="{036256D4-347F-4D7C-8A24-B8495063A2CA}" type="pres">
      <dgm:prSet presAssocID="{323C1EA4-1C4A-44A0-8663-4733B6411105}" presName="horzSpace2" presStyleCnt="0"/>
      <dgm:spPr/>
    </dgm:pt>
    <dgm:pt modelId="{439024BB-075C-487B-B114-04148846EF6C}" type="pres">
      <dgm:prSet presAssocID="{323C1EA4-1C4A-44A0-8663-4733B6411105}" presName="tx2" presStyleLbl="revTx" presStyleIdx="3" presStyleCnt="10"/>
      <dgm:spPr/>
    </dgm:pt>
    <dgm:pt modelId="{2D4ADB3B-88F6-4542-83F1-71E641187767}" type="pres">
      <dgm:prSet presAssocID="{323C1EA4-1C4A-44A0-8663-4733B6411105}" presName="vert2" presStyleCnt="0"/>
      <dgm:spPr/>
    </dgm:pt>
    <dgm:pt modelId="{E500B354-4DE2-4AE7-A71A-95C70BD27FF7}" type="pres">
      <dgm:prSet presAssocID="{323C1EA4-1C4A-44A0-8663-4733B6411105}" presName="thinLine2b" presStyleLbl="callout" presStyleIdx="2" presStyleCnt="7"/>
      <dgm:spPr/>
    </dgm:pt>
    <dgm:pt modelId="{09A7372B-6D7E-4F92-AB2A-6A02EDAEB24D}" type="pres">
      <dgm:prSet presAssocID="{323C1EA4-1C4A-44A0-8663-4733B6411105}" presName="vertSpace2b" presStyleCnt="0"/>
      <dgm:spPr/>
    </dgm:pt>
    <dgm:pt modelId="{89B0C70E-015B-46FC-BED5-59627B979FDB}" type="pres">
      <dgm:prSet presAssocID="{44C1CDBE-AA44-48CC-828A-F73194E02965}" presName="horz2" presStyleCnt="0"/>
      <dgm:spPr/>
    </dgm:pt>
    <dgm:pt modelId="{F6A23F55-53EB-44C5-9735-E4E45197B8E8}" type="pres">
      <dgm:prSet presAssocID="{44C1CDBE-AA44-48CC-828A-F73194E02965}" presName="horzSpace2" presStyleCnt="0"/>
      <dgm:spPr/>
    </dgm:pt>
    <dgm:pt modelId="{358542B1-270C-45EE-B24F-07EEBA18A41A}" type="pres">
      <dgm:prSet presAssocID="{44C1CDBE-AA44-48CC-828A-F73194E02965}" presName="tx2" presStyleLbl="revTx" presStyleIdx="4" presStyleCnt="10"/>
      <dgm:spPr/>
    </dgm:pt>
    <dgm:pt modelId="{EE09131E-1153-4B33-AFE2-78D02E94C15D}" type="pres">
      <dgm:prSet presAssocID="{44C1CDBE-AA44-48CC-828A-F73194E02965}" presName="vert2" presStyleCnt="0"/>
      <dgm:spPr/>
    </dgm:pt>
    <dgm:pt modelId="{F57C9231-5398-4165-8604-6ADB52448921}" type="pres">
      <dgm:prSet presAssocID="{44C1CDBE-AA44-48CC-828A-F73194E02965}" presName="thinLine2b" presStyleLbl="callout" presStyleIdx="3" presStyleCnt="7"/>
      <dgm:spPr/>
    </dgm:pt>
    <dgm:pt modelId="{3EEB62FA-D793-436D-9A19-339539BEBC70}" type="pres">
      <dgm:prSet presAssocID="{44C1CDBE-AA44-48CC-828A-F73194E02965}" presName="vertSpace2b" presStyleCnt="0"/>
      <dgm:spPr/>
    </dgm:pt>
    <dgm:pt modelId="{7EB75354-4223-4C9C-B965-581B30F4240E}" type="pres">
      <dgm:prSet presAssocID="{D9DD98BE-39BD-4007-A2EE-BEA992A57DAC}" presName="thickLine" presStyleLbl="alignNode1" presStyleIdx="1" presStyleCnt="3"/>
      <dgm:spPr/>
    </dgm:pt>
    <dgm:pt modelId="{35FD3E29-432B-4BDF-BF04-9C18DF8915DA}" type="pres">
      <dgm:prSet presAssocID="{D9DD98BE-39BD-4007-A2EE-BEA992A57DAC}" presName="horz1" presStyleCnt="0"/>
      <dgm:spPr/>
    </dgm:pt>
    <dgm:pt modelId="{EE2E9CBA-7CB8-4824-94ED-179BB2FACA1A}" type="pres">
      <dgm:prSet presAssocID="{D9DD98BE-39BD-4007-A2EE-BEA992A57DAC}" presName="tx1" presStyleLbl="revTx" presStyleIdx="5" presStyleCnt="10"/>
      <dgm:spPr/>
    </dgm:pt>
    <dgm:pt modelId="{2CBA1BE2-77BC-4C2C-B52E-758D07A02F5B}" type="pres">
      <dgm:prSet presAssocID="{D9DD98BE-39BD-4007-A2EE-BEA992A57DAC}" presName="vert1" presStyleCnt="0"/>
      <dgm:spPr/>
    </dgm:pt>
    <dgm:pt modelId="{EA31D7A0-22B0-4B93-AD51-5715A6232BF2}" type="pres">
      <dgm:prSet presAssocID="{0FA07ED5-21F4-4CCF-BCB8-E048A6257263}" presName="vertSpace2a" presStyleCnt="0"/>
      <dgm:spPr/>
    </dgm:pt>
    <dgm:pt modelId="{CA8A4AFA-B3A1-4007-BAF1-8F082E149A6E}" type="pres">
      <dgm:prSet presAssocID="{0FA07ED5-21F4-4CCF-BCB8-E048A6257263}" presName="horz2" presStyleCnt="0"/>
      <dgm:spPr/>
    </dgm:pt>
    <dgm:pt modelId="{315E0B5D-D1E9-4178-93EB-EAE822498BF8}" type="pres">
      <dgm:prSet presAssocID="{0FA07ED5-21F4-4CCF-BCB8-E048A6257263}" presName="horzSpace2" presStyleCnt="0"/>
      <dgm:spPr/>
    </dgm:pt>
    <dgm:pt modelId="{3684EB29-2EA9-43AC-92A2-2686B9B7291B}" type="pres">
      <dgm:prSet presAssocID="{0FA07ED5-21F4-4CCF-BCB8-E048A6257263}" presName="tx2" presStyleLbl="revTx" presStyleIdx="6" presStyleCnt="10"/>
      <dgm:spPr/>
    </dgm:pt>
    <dgm:pt modelId="{86E6E85C-F279-4BBE-9293-9D746C3F3AAC}" type="pres">
      <dgm:prSet presAssocID="{0FA07ED5-21F4-4CCF-BCB8-E048A6257263}" presName="vert2" presStyleCnt="0"/>
      <dgm:spPr/>
    </dgm:pt>
    <dgm:pt modelId="{65BEF7F0-861E-4C4C-BBFE-995E9278A275}" type="pres">
      <dgm:prSet presAssocID="{0FA07ED5-21F4-4CCF-BCB8-E048A6257263}" presName="thinLine2b" presStyleLbl="callout" presStyleIdx="4" presStyleCnt="7"/>
      <dgm:spPr/>
    </dgm:pt>
    <dgm:pt modelId="{F9C8E5B9-2D40-43E5-93CD-3141839F4766}" type="pres">
      <dgm:prSet presAssocID="{0FA07ED5-21F4-4CCF-BCB8-E048A6257263}" presName="vertSpace2b" presStyleCnt="0"/>
      <dgm:spPr/>
    </dgm:pt>
    <dgm:pt modelId="{902857B6-A22C-45AD-B856-387E33FC485A}" type="pres">
      <dgm:prSet presAssocID="{A4AC7B3A-0DC6-4B50-8393-1EBBD303F1CF}" presName="horz2" presStyleCnt="0"/>
      <dgm:spPr/>
    </dgm:pt>
    <dgm:pt modelId="{7400F289-793C-48F6-BDE0-C097E07F5D6C}" type="pres">
      <dgm:prSet presAssocID="{A4AC7B3A-0DC6-4B50-8393-1EBBD303F1CF}" presName="horzSpace2" presStyleCnt="0"/>
      <dgm:spPr/>
    </dgm:pt>
    <dgm:pt modelId="{A609E9AA-1ACA-4727-95A0-A25CC1384119}" type="pres">
      <dgm:prSet presAssocID="{A4AC7B3A-0DC6-4B50-8393-1EBBD303F1CF}" presName="tx2" presStyleLbl="revTx" presStyleIdx="7" presStyleCnt="10"/>
      <dgm:spPr/>
    </dgm:pt>
    <dgm:pt modelId="{4A533DAA-0C11-43B8-B6EB-6801DBCB3BD0}" type="pres">
      <dgm:prSet presAssocID="{A4AC7B3A-0DC6-4B50-8393-1EBBD303F1CF}" presName="vert2" presStyleCnt="0"/>
      <dgm:spPr/>
    </dgm:pt>
    <dgm:pt modelId="{EF346C25-08E8-4A6F-A28D-24842C2DFE50}" type="pres">
      <dgm:prSet presAssocID="{A4AC7B3A-0DC6-4B50-8393-1EBBD303F1CF}" presName="thinLine2b" presStyleLbl="callout" presStyleIdx="5" presStyleCnt="7"/>
      <dgm:spPr/>
    </dgm:pt>
    <dgm:pt modelId="{44E36601-1378-46F7-A838-61FA7CAEB8B0}" type="pres">
      <dgm:prSet presAssocID="{A4AC7B3A-0DC6-4B50-8393-1EBBD303F1CF}" presName="vertSpace2b" presStyleCnt="0"/>
      <dgm:spPr/>
    </dgm:pt>
    <dgm:pt modelId="{557F397E-0AA2-4346-86DC-560F73B398F9}" type="pres">
      <dgm:prSet presAssocID="{C59447EB-7E58-4BA9-810B-74FEC0F1C904}" presName="horz2" presStyleCnt="0"/>
      <dgm:spPr/>
    </dgm:pt>
    <dgm:pt modelId="{910037BD-1BC9-413E-880D-C01DB24B0485}" type="pres">
      <dgm:prSet presAssocID="{C59447EB-7E58-4BA9-810B-74FEC0F1C904}" presName="horzSpace2" presStyleCnt="0"/>
      <dgm:spPr/>
    </dgm:pt>
    <dgm:pt modelId="{912DBA69-A847-4226-9D7A-8C86ACF7CB8A}" type="pres">
      <dgm:prSet presAssocID="{C59447EB-7E58-4BA9-810B-74FEC0F1C904}" presName="tx2" presStyleLbl="revTx" presStyleIdx="8" presStyleCnt="10"/>
      <dgm:spPr/>
    </dgm:pt>
    <dgm:pt modelId="{CC431697-F33B-4D58-9466-70D13295B707}" type="pres">
      <dgm:prSet presAssocID="{C59447EB-7E58-4BA9-810B-74FEC0F1C904}" presName="vert2" presStyleCnt="0"/>
      <dgm:spPr/>
    </dgm:pt>
    <dgm:pt modelId="{1DED4633-ACB8-4CAF-A0C1-F86E8BB025C9}" type="pres">
      <dgm:prSet presAssocID="{C59447EB-7E58-4BA9-810B-74FEC0F1C904}" presName="thinLine2b" presStyleLbl="callout" presStyleIdx="6" presStyleCnt="7"/>
      <dgm:spPr/>
    </dgm:pt>
    <dgm:pt modelId="{62004C51-FBCC-481B-AD15-AADE6293D093}" type="pres">
      <dgm:prSet presAssocID="{C59447EB-7E58-4BA9-810B-74FEC0F1C904}" presName="vertSpace2b" presStyleCnt="0"/>
      <dgm:spPr/>
    </dgm:pt>
    <dgm:pt modelId="{365D1EC3-6EA6-4133-A130-AFA5C85CD187}" type="pres">
      <dgm:prSet presAssocID="{700A9F95-6E86-4ED7-AC6F-9231F0B500B0}" presName="thickLine" presStyleLbl="alignNode1" presStyleIdx="2" presStyleCnt="3"/>
      <dgm:spPr/>
    </dgm:pt>
    <dgm:pt modelId="{EC7E0AC1-373B-4056-8041-9B774159D8D7}" type="pres">
      <dgm:prSet presAssocID="{700A9F95-6E86-4ED7-AC6F-9231F0B500B0}" presName="horz1" presStyleCnt="0"/>
      <dgm:spPr/>
    </dgm:pt>
    <dgm:pt modelId="{BE2FA2D2-75D3-42CF-A50B-48E9D89B42BB}" type="pres">
      <dgm:prSet presAssocID="{700A9F95-6E86-4ED7-AC6F-9231F0B500B0}" presName="tx1" presStyleLbl="revTx" presStyleIdx="9" presStyleCnt="10"/>
      <dgm:spPr/>
    </dgm:pt>
    <dgm:pt modelId="{8FEBCFC8-CA4D-4C4C-AACD-FED77A7CFBE2}" type="pres">
      <dgm:prSet presAssocID="{700A9F95-6E86-4ED7-AC6F-9231F0B500B0}" presName="vert1" presStyleCnt="0"/>
      <dgm:spPr/>
    </dgm:pt>
  </dgm:ptLst>
  <dgm:cxnLst>
    <dgm:cxn modelId="{DF9C0F03-7609-479C-B786-CB533F9A3F4F}" srcId="{CA2C862D-8783-4B67-B67A-108756E3555D}" destId="{D9DD98BE-39BD-4007-A2EE-BEA992A57DAC}" srcOrd="1" destOrd="0" parTransId="{46DFBF08-BB73-485D-BC32-AA48C241475B}" sibTransId="{28040A96-B6BB-4D05-BB03-0E436128584F}"/>
    <dgm:cxn modelId="{2022830A-7193-40B6-9C32-BB743E32347C}" srcId="{D9DD98BE-39BD-4007-A2EE-BEA992A57DAC}" destId="{0FA07ED5-21F4-4CCF-BCB8-E048A6257263}" srcOrd="0" destOrd="0" parTransId="{604A39FD-B1BB-4603-88A9-1125260FE975}" sibTransId="{A88AF7E1-3F29-4578-9D6A-9D47F0FFD883}"/>
    <dgm:cxn modelId="{B1249D0C-CC2B-4BDE-91D0-2966F07B108A}" srcId="{CA2C862D-8783-4B67-B67A-108756E3555D}" destId="{1AC3DE44-BEBD-435A-8670-847C7ABEF01C}" srcOrd="0" destOrd="0" parTransId="{3F382CE5-74DF-43E7-A835-7ADCB0806C26}" sibTransId="{5BA15EF0-9FD1-455E-B8FD-6FE384A9F3A9}"/>
    <dgm:cxn modelId="{D9056010-749D-4C15-A64E-ECDB3E86FC8A}" srcId="{D9DD98BE-39BD-4007-A2EE-BEA992A57DAC}" destId="{C59447EB-7E58-4BA9-810B-74FEC0F1C904}" srcOrd="2" destOrd="0" parTransId="{A21545C5-110F-4953-9057-A800D4295342}" sibTransId="{DC8F638D-BBA8-48D1-B42A-3DB4DD65B1CD}"/>
    <dgm:cxn modelId="{B70D9A34-883C-44BB-8E3F-2A1A28790C61}" type="presOf" srcId="{B42BA940-A9F4-40E4-8842-9920D1BC25DC}" destId="{B632BF30-67D4-4BB4-AADE-2A663CD466BA}" srcOrd="0" destOrd="0" presId="urn:microsoft.com/office/officeart/2008/layout/LinedList"/>
    <dgm:cxn modelId="{C73CF142-EF65-4DE0-9268-43C55AB51883}" srcId="{1AC3DE44-BEBD-435A-8670-847C7ABEF01C}" destId="{B42BA940-A9F4-40E4-8842-9920D1BC25DC}" srcOrd="0" destOrd="0" parTransId="{10F66886-4EC1-4CDD-BDD8-2CDAB5B8493A}" sibTransId="{9D5AE890-D25E-46B0-9BBC-C4CCBC91FF63}"/>
    <dgm:cxn modelId="{E5CD1B6C-0B44-43E6-B538-FA8F72CDB50F}" type="presOf" srcId="{323C1EA4-1C4A-44A0-8663-4733B6411105}" destId="{439024BB-075C-487B-B114-04148846EF6C}" srcOrd="0" destOrd="0" presId="urn:microsoft.com/office/officeart/2008/layout/LinedList"/>
    <dgm:cxn modelId="{49005274-EDCE-4B6D-999B-60CC7697C876}" type="presOf" srcId="{CA2C862D-8783-4B67-B67A-108756E3555D}" destId="{6CA40366-3862-4E79-A075-F7B1C5F8EA10}" srcOrd="0" destOrd="0" presId="urn:microsoft.com/office/officeart/2008/layout/LinedList"/>
    <dgm:cxn modelId="{D6FA009C-9207-4015-850F-A5968C63433B}" type="presOf" srcId="{700A9F95-6E86-4ED7-AC6F-9231F0B500B0}" destId="{BE2FA2D2-75D3-42CF-A50B-48E9D89B42BB}" srcOrd="0" destOrd="0" presId="urn:microsoft.com/office/officeart/2008/layout/LinedList"/>
    <dgm:cxn modelId="{B38064A5-659E-4D62-87C7-E8B0869CD79A}" srcId="{1AC3DE44-BEBD-435A-8670-847C7ABEF01C}" destId="{EFD232E9-6C31-4DC5-A467-B76366217D8B}" srcOrd="1" destOrd="0" parTransId="{31D6E98D-F4BF-47E4-9339-8C9B5F6CBE29}" sibTransId="{226F437C-A8CF-4EF8-B6F4-E450EB1A050D}"/>
    <dgm:cxn modelId="{CFFF0FA9-7DA9-4532-80DE-17F7AE35A1A8}" type="presOf" srcId="{A4AC7B3A-0DC6-4B50-8393-1EBBD303F1CF}" destId="{A609E9AA-1ACA-4727-95A0-A25CC1384119}" srcOrd="0" destOrd="0" presId="urn:microsoft.com/office/officeart/2008/layout/LinedList"/>
    <dgm:cxn modelId="{9E49A5B8-5DFE-4FA1-B609-738E57BA3753}" srcId="{D9DD98BE-39BD-4007-A2EE-BEA992A57DAC}" destId="{A4AC7B3A-0DC6-4B50-8393-1EBBD303F1CF}" srcOrd="1" destOrd="0" parTransId="{3367F48A-42C3-46D2-9C53-476368BDD651}" sibTransId="{4787C1A0-57D8-4F20-BFAA-295C2BD92DC5}"/>
    <dgm:cxn modelId="{40E911BE-3AEA-421D-BCEE-2F8500CB747C}" type="presOf" srcId="{44C1CDBE-AA44-48CC-828A-F73194E02965}" destId="{358542B1-270C-45EE-B24F-07EEBA18A41A}" srcOrd="0" destOrd="0" presId="urn:microsoft.com/office/officeart/2008/layout/LinedList"/>
    <dgm:cxn modelId="{C3B79EC7-3FD3-4A57-8D4B-0B6423C97800}" type="presOf" srcId="{0FA07ED5-21F4-4CCF-BCB8-E048A6257263}" destId="{3684EB29-2EA9-43AC-92A2-2686B9B7291B}" srcOrd="0" destOrd="0" presId="urn:microsoft.com/office/officeart/2008/layout/LinedList"/>
    <dgm:cxn modelId="{C2F982D1-7547-4C3E-AF3C-1B44126239E8}" type="presOf" srcId="{D9DD98BE-39BD-4007-A2EE-BEA992A57DAC}" destId="{EE2E9CBA-7CB8-4824-94ED-179BB2FACA1A}" srcOrd="0" destOrd="0" presId="urn:microsoft.com/office/officeart/2008/layout/LinedList"/>
    <dgm:cxn modelId="{F6B113D8-9136-4527-92D5-16F7C3D68F79}" srcId="{1AC3DE44-BEBD-435A-8670-847C7ABEF01C}" destId="{323C1EA4-1C4A-44A0-8663-4733B6411105}" srcOrd="2" destOrd="0" parTransId="{C1612E49-193B-4E74-8F1D-B2FE0CE09CDA}" sibTransId="{6ED0278A-2297-4EE7-8929-2121484ECF43}"/>
    <dgm:cxn modelId="{B40951E2-937A-40B8-93B4-11A1E97E2982}" type="presOf" srcId="{EFD232E9-6C31-4DC5-A467-B76366217D8B}" destId="{119ED386-1633-439E-A3A5-F6DC3BE3FD1D}" srcOrd="0" destOrd="0" presId="urn:microsoft.com/office/officeart/2008/layout/LinedList"/>
    <dgm:cxn modelId="{942F47EC-BE98-4124-8927-CEEB41E00D9A}" srcId="{1AC3DE44-BEBD-435A-8670-847C7ABEF01C}" destId="{44C1CDBE-AA44-48CC-828A-F73194E02965}" srcOrd="3" destOrd="0" parTransId="{048DEB01-2953-4408-9097-83373A578128}" sibTransId="{BB9FAC70-08D1-4508-A58C-0CB99D99E9EB}"/>
    <dgm:cxn modelId="{C1157BF2-9749-40CB-A83E-AD047E67A97A}" type="presOf" srcId="{C59447EB-7E58-4BA9-810B-74FEC0F1C904}" destId="{912DBA69-A847-4226-9D7A-8C86ACF7CB8A}" srcOrd="0" destOrd="0" presId="urn:microsoft.com/office/officeart/2008/layout/LinedList"/>
    <dgm:cxn modelId="{28E370FC-6392-4C69-942F-F0025CC6543D}" type="presOf" srcId="{1AC3DE44-BEBD-435A-8670-847C7ABEF01C}" destId="{CAE75B2A-57C7-4DF4-AD2A-DE83473E86FA}" srcOrd="0" destOrd="0" presId="urn:microsoft.com/office/officeart/2008/layout/LinedList"/>
    <dgm:cxn modelId="{40A931FF-79D8-4FF9-8F4C-8615E13D9C7A}" srcId="{CA2C862D-8783-4B67-B67A-108756E3555D}" destId="{700A9F95-6E86-4ED7-AC6F-9231F0B500B0}" srcOrd="2" destOrd="0" parTransId="{AB9BBF0E-B23E-450D-BF56-1BA497452A35}" sibTransId="{D025CF42-09C2-46DF-BF27-04230944F7A8}"/>
    <dgm:cxn modelId="{9BA86385-B98B-4E7F-A6FF-124DCA63332F}" type="presParOf" srcId="{6CA40366-3862-4E79-A075-F7B1C5F8EA10}" destId="{70C5B64C-D94C-4B05-8364-8A795309B699}" srcOrd="0" destOrd="0" presId="urn:microsoft.com/office/officeart/2008/layout/LinedList"/>
    <dgm:cxn modelId="{7C71D20F-29C5-4F78-BEB1-BAC20F4D88BD}" type="presParOf" srcId="{6CA40366-3862-4E79-A075-F7B1C5F8EA10}" destId="{FA0A75F2-2AF8-49BE-85B2-035772A1AA77}" srcOrd="1" destOrd="0" presId="urn:microsoft.com/office/officeart/2008/layout/LinedList"/>
    <dgm:cxn modelId="{C9182335-BCB7-4972-A4D3-8DAE804BDB02}" type="presParOf" srcId="{FA0A75F2-2AF8-49BE-85B2-035772A1AA77}" destId="{CAE75B2A-57C7-4DF4-AD2A-DE83473E86FA}" srcOrd="0" destOrd="0" presId="urn:microsoft.com/office/officeart/2008/layout/LinedList"/>
    <dgm:cxn modelId="{3231528E-1E83-40FC-A1CB-0F975F405168}" type="presParOf" srcId="{FA0A75F2-2AF8-49BE-85B2-035772A1AA77}" destId="{DC2C867E-7A54-4CCE-84FC-3DBBC6AA6385}" srcOrd="1" destOrd="0" presId="urn:microsoft.com/office/officeart/2008/layout/LinedList"/>
    <dgm:cxn modelId="{50EE8037-793A-4887-A67F-DADBB5C05129}" type="presParOf" srcId="{DC2C867E-7A54-4CCE-84FC-3DBBC6AA6385}" destId="{171AA316-E6FE-4FBF-ADBF-4B89BED6CD42}" srcOrd="0" destOrd="0" presId="urn:microsoft.com/office/officeart/2008/layout/LinedList"/>
    <dgm:cxn modelId="{9FB40CF2-ED85-42EA-A5C6-FDECA3615E6C}" type="presParOf" srcId="{DC2C867E-7A54-4CCE-84FC-3DBBC6AA6385}" destId="{C8FD6B1A-EDF2-4504-AD56-2AAC64F0E618}" srcOrd="1" destOrd="0" presId="urn:microsoft.com/office/officeart/2008/layout/LinedList"/>
    <dgm:cxn modelId="{31705FAB-BF4F-4D26-834B-BAF05ADD1D0D}" type="presParOf" srcId="{C8FD6B1A-EDF2-4504-AD56-2AAC64F0E618}" destId="{38E56E99-CE9E-4040-A5F0-95BB9FDFC32F}" srcOrd="0" destOrd="0" presId="urn:microsoft.com/office/officeart/2008/layout/LinedList"/>
    <dgm:cxn modelId="{7D5FF225-FAFF-487E-A2DE-3F255D31B8C0}" type="presParOf" srcId="{C8FD6B1A-EDF2-4504-AD56-2AAC64F0E618}" destId="{B632BF30-67D4-4BB4-AADE-2A663CD466BA}" srcOrd="1" destOrd="0" presId="urn:microsoft.com/office/officeart/2008/layout/LinedList"/>
    <dgm:cxn modelId="{6CCFBFDF-D060-4A97-B6C8-0F540371E9CB}" type="presParOf" srcId="{C8FD6B1A-EDF2-4504-AD56-2AAC64F0E618}" destId="{E1C3947B-C11B-40C8-B9D2-D9770707B815}" srcOrd="2" destOrd="0" presId="urn:microsoft.com/office/officeart/2008/layout/LinedList"/>
    <dgm:cxn modelId="{783CACB9-CCF0-4A2C-AFF7-E966FE7EAB14}" type="presParOf" srcId="{DC2C867E-7A54-4CCE-84FC-3DBBC6AA6385}" destId="{E6DC4944-3BBF-4390-947A-ACCF390EFFD5}" srcOrd="2" destOrd="0" presId="urn:microsoft.com/office/officeart/2008/layout/LinedList"/>
    <dgm:cxn modelId="{7B680A24-05AE-4137-BA9A-1819B89FBCC8}" type="presParOf" srcId="{DC2C867E-7A54-4CCE-84FC-3DBBC6AA6385}" destId="{6B3A60AF-7980-4F01-B6D5-82A3415159AF}" srcOrd="3" destOrd="0" presId="urn:microsoft.com/office/officeart/2008/layout/LinedList"/>
    <dgm:cxn modelId="{FA41FE77-7D3B-46F3-9D58-8A77B7C5B000}" type="presParOf" srcId="{DC2C867E-7A54-4CCE-84FC-3DBBC6AA6385}" destId="{1A7121DF-A7D8-454E-884C-2CE81A2A7AF3}" srcOrd="4" destOrd="0" presId="urn:microsoft.com/office/officeart/2008/layout/LinedList"/>
    <dgm:cxn modelId="{E6C1F323-4C6D-4FEA-872A-BCF4CD047FB2}" type="presParOf" srcId="{1A7121DF-A7D8-454E-884C-2CE81A2A7AF3}" destId="{6F399C7A-8A24-406E-B42D-AA6990AD7BA8}" srcOrd="0" destOrd="0" presId="urn:microsoft.com/office/officeart/2008/layout/LinedList"/>
    <dgm:cxn modelId="{D5D831FF-CCCD-4B2A-90DD-87277778F6AA}" type="presParOf" srcId="{1A7121DF-A7D8-454E-884C-2CE81A2A7AF3}" destId="{119ED386-1633-439E-A3A5-F6DC3BE3FD1D}" srcOrd="1" destOrd="0" presId="urn:microsoft.com/office/officeart/2008/layout/LinedList"/>
    <dgm:cxn modelId="{1C6062C7-EA60-4896-A3A1-9648F455FF55}" type="presParOf" srcId="{1A7121DF-A7D8-454E-884C-2CE81A2A7AF3}" destId="{6503D094-FABE-49DC-AB44-D9EDDE3395D7}" srcOrd="2" destOrd="0" presId="urn:microsoft.com/office/officeart/2008/layout/LinedList"/>
    <dgm:cxn modelId="{CFD143A0-6FAF-4C9C-AEF9-0AC2455A74BB}" type="presParOf" srcId="{DC2C867E-7A54-4CCE-84FC-3DBBC6AA6385}" destId="{1F63EBDE-6553-459A-BEE8-B4EB0B291371}" srcOrd="5" destOrd="0" presId="urn:microsoft.com/office/officeart/2008/layout/LinedList"/>
    <dgm:cxn modelId="{B10F20FE-4ED4-4ED9-8194-44FDC7D89F2B}" type="presParOf" srcId="{DC2C867E-7A54-4CCE-84FC-3DBBC6AA6385}" destId="{919AD367-1B8F-4634-9FA8-144F6F09C687}" srcOrd="6" destOrd="0" presId="urn:microsoft.com/office/officeart/2008/layout/LinedList"/>
    <dgm:cxn modelId="{B4D94217-9425-46F3-A0F6-0E15F2AD40AD}" type="presParOf" srcId="{DC2C867E-7A54-4CCE-84FC-3DBBC6AA6385}" destId="{A56C1017-7A90-465E-9949-D7E52651F0D2}" srcOrd="7" destOrd="0" presId="urn:microsoft.com/office/officeart/2008/layout/LinedList"/>
    <dgm:cxn modelId="{8D853C80-C948-4E94-81A8-307AC266DC66}" type="presParOf" srcId="{A56C1017-7A90-465E-9949-D7E52651F0D2}" destId="{036256D4-347F-4D7C-8A24-B8495063A2CA}" srcOrd="0" destOrd="0" presId="urn:microsoft.com/office/officeart/2008/layout/LinedList"/>
    <dgm:cxn modelId="{7EC5D7FA-DAF9-4400-BD87-2F62B02C21AB}" type="presParOf" srcId="{A56C1017-7A90-465E-9949-D7E52651F0D2}" destId="{439024BB-075C-487B-B114-04148846EF6C}" srcOrd="1" destOrd="0" presId="urn:microsoft.com/office/officeart/2008/layout/LinedList"/>
    <dgm:cxn modelId="{46586BB0-3E7A-46B8-B314-483D64603161}" type="presParOf" srcId="{A56C1017-7A90-465E-9949-D7E52651F0D2}" destId="{2D4ADB3B-88F6-4542-83F1-71E641187767}" srcOrd="2" destOrd="0" presId="urn:microsoft.com/office/officeart/2008/layout/LinedList"/>
    <dgm:cxn modelId="{3FCFE917-7425-45D9-8F19-2073BA29C79B}" type="presParOf" srcId="{DC2C867E-7A54-4CCE-84FC-3DBBC6AA6385}" destId="{E500B354-4DE2-4AE7-A71A-95C70BD27FF7}" srcOrd="8" destOrd="0" presId="urn:microsoft.com/office/officeart/2008/layout/LinedList"/>
    <dgm:cxn modelId="{7DE34A50-EA49-4004-8FE0-F1B6DE084BEA}" type="presParOf" srcId="{DC2C867E-7A54-4CCE-84FC-3DBBC6AA6385}" destId="{09A7372B-6D7E-4F92-AB2A-6A02EDAEB24D}" srcOrd="9" destOrd="0" presId="urn:microsoft.com/office/officeart/2008/layout/LinedList"/>
    <dgm:cxn modelId="{E647FA82-E716-45E9-8E95-D53910D52B26}" type="presParOf" srcId="{DC2C867E-7A54-4CCE-84FC-3DBBC6AA6385}" destId="{89B0C70E-015B-46FC-BED5-59627B979FDB}" srcOrd="10" destOrd="0" presId="urn:microsoft.com/office/officeart/2008/layout/LinedList"/>
    <dgm:cxn modelId="{D0EB7985-A7ED-4E0C-AF3F-13F2CA06A5CE}" type="presParOf" srcId="{89B0C70E-015B-46FC-BED5-59627B979FDB}" destId="{F6A23F55-53EB-44C5-9735-E4E45197B8E8}" srcOrd="0" destOrd="0" presId="urn:microsoft.com/office/officeart/2008/layout/LinedList"/>
    <dgm:cxn modelId="{1D98DDBA-136F-4F06-8DD9-8AD9B935F777}" type="presParOf" srcId="{89B0C70E-015B-46FC-BED5-59627B979FDB}" destId="{358542B1-270C-45EE-B24F-07EEBA18A41A}" srcOrd="1" destOrd="0" presId="urn:microsoft.com/office/officeart/2008/layout/LinedList"/>
    <dgm:cxn modelId="{6BA47E3F-2F67-477A-96F7-FCD006E3FE2A}" type="presParOf" srcId="{89B0C70E-015B-46FC-BED5-59627B979FDB}" destId="{EE09131E-1153-4B33-AFE2-78D02E94C15D}" srcOrd="2" destOrd="0" presId="urn:microsoft.com/office/officeart/2008/layout/LinedList"/>
    <dgm:cxn modelId="{DAA33FCD-ED7B-47DA-AE6E-5B245FF607EF}" type="presParOf" srcId="{DC2C867E-7A54-4CCE-84FC-3DBBC6AA6385}" destId="{F57C9231-5398-4165-8604-6ADB52448921}" srcOrd="11" destOrd="0" presId="urn:microsoft.com/office/officeart/2008/layout/LinedList"/>
    <dgm:cxn modelId="{F7146840-34B3-4B88-8FA1-043A257303DB}" type="presParOf" srcId="{DC2C867E-7A54-4CCE-84FC-3DBBC6AA6385}" destId="{3EEB62FA-D793-436D-9A19-339539BEBC70}" srcOrd="12" destOrd="0" presId="urn:microsoft.com/office/officeart/2008/layout/LinedList"/>
    <dgm:cxn modelId="{E4ACA1C7-31F5-4319-AFDB-0C2AF171C451}" type="presParOf" srcId="{6CA40366-3862-4E79-A075-F7B1C5F8EA10}" destId="{7EB75354-4223-4C9C-B965-581B30F4240E}" srcOrd="2" destOrd="0" presId="urn:microsoft.com/office/officeart/2008/layout/LinedList"/>
    <dgm:cxn modelId="{E585D16B-387E-4F50-AE1D-AD4F73058B76}" type="presParOf" srcId="{6CA40366-3862-4E79-A075-F7B1C5F8EA10}" destId="{35FD3E29-432B-4BDF-BF04-9C18DF8915DA}" srcOrd="3" destOrd="0" presId="urn:microsoft.com/office/officeart/2008/layout/LinedList"/>
    <dgm:cxn modelId="{228E1C69-9266-40F5-9C04-ADCA9D5549D1}" type="presParOf" srcId="{35FD3E29-432B-4BDF-BF04-9C18DF8915DA}" destId="{EE2E9CBA-7CB8-4824-94ED-179BB2FACA1A}" srcOrd="0" destOrd="0" presId="urn:microsoft.com/office/officeart/2008/layout/LinedList"/>
    <dgm:cxn modelId="{12B393EC-4022-4B63-822B-F8EAD60AAA9B}" type="presParOf" srcId="{35FD3E29-432B-4BDF-BF04-9C18DF8915DA}" destId="{2CBA1BE2-77BC-4C2C-B52E-758D07A02F5B}" srcOrd="1" destOrd="0" presId="urn:microsoft.com/office/officeart/2008/layout/LinedList"/>
    <dgm:cxn modelId="{F99A72AF-6ECC-405A-BEAA-A1ED4A6DA81C}" type="presParOf" srcId="{2CBA1BE2-77BC-4C2C-B52E-758D07A02F5B}" destId="{EA31D7A0-22B0-4B93-AD51-5715A6232BF2}" srcOrd="0" destOrd="0" presId="urn:microsoft.com/office/officeart/2008/layout/LinedList"/>
    <dgm:cxn modelId="{DD638B3A-FB4B-461D-A3E1-0A40B4A18315}" type="presParOf" srcId="{2CBA1BE2-77BC-4C2C-B52E-758D07A02F5B}" destId="{CA8A4AFA-B3A1-4007-BAF1-8F082E149A6E}" srcOrd="1" destOrd="0" presId="urn:microsoft.com/office/officeart/2008/layout/LinedList"/>
    <dgm:cxn modelId="{4BB4B253-1895-431A-9F6E-9E96BFCFA31A}" type="presParOf" srcId="{CA8A4AFA-B3A1-4007-BAF1-8F082E149A6E}" destId="{315E0B5D-D1E9-4178-93EB-EAE822498BF8}" srcOrd="0" destOrd="0" presId="urn:microsoft.com/office/officeart/2008/layout/LinedList"/>
    <dgm:cxn modelId="{4E01109E-9E23-4B72-AAC7-8CC6AB470F87}" type="presParOf" srcId="{CA8A4AFA-B3A1-4007-BAF1-8F082E149A6E}" destId="{3684EB29-2EA9-43AC-92A2-2686B9B7291B}" srcOrd="1" destOrd="0" presId="urn:microsoft.com/office/officeart/2008/layout/LinedList"/>
    <dgm:cxn modelId="{66B59FB8-D8EA-4058-BE5D-45FF18985E07}" type="presParOf" srcId="{CA8A4AFA-B3A1-4007-BAF1-8F082E149A6E}" destId="{86E6E85C-F279-4BBE-9293-9D746C3F3AAC}" srcOrd="2" destOrd="0" presId="urn:microsoft.com/office/officeart/2008/layout/LinedList"/>
    <dgm:cxn modelId="{79915F16-BA28-4000-B0E3-73030B8E809C}" type="presParOf" srcId="{2CBA1BE2-77BC-4C2C-B52E-758D07A02F5B}" destId="{65BEF7F0-861E-4C4C-BBFE-995E9278A275}" srcOrd="2" destOrd="0" presId="urn:microsoft.com/office/officeart/2008/layout/LinedList"/>
    <dgm:cxn modelId="{FF7CBBC1-DEF8-4FD1-8523-83E8BFA6C816}" type="presParOf" srcId="{2CBA1BE2-77BC-4C2C-B52E-758D07A02F5B}" destId="{F9C8E5B9-2D40-43E5-93CD-3141839F4766}" srcOrd="3" destOrd="0" presId="urn:microsoft.com/office/officeart/2008/layout/LinedList"/>
    <dgm:cxn modelId="{D479A3F8-5269-45CC-93A9-3190C2D0B07A}" type="presParOf" srcId="{2CBA1BE2-77BC-4C2C-B52E-758D07A02F5B}" destId="{902857B6-A22C-45AD-B856-387E33FC485A}" srcOrd="4" destOrd="0" presId="urn:microsoft.com/office/officeart/2008/layout/LinedList"/>
    <dgm:cxn modelId="{C7C2B350-1A1C-4D5C-8E19-AA19D06E5058}" type="presParOf" srcId="{902857B6-A22C-45AD-B856-387E33FC485A}" destId="{7400F289-793C-48F6-BDE0-C097E07F5D6C}" srcOrd="0" destOrd="0" presId="urn:microsoft.com/office/officeart/2008/layout/LinedList"/>
    <dgm:cxn modelId="{25E14F1C-3967-44FA-BCB2-1B0BDF088C6C}" type="presParOf" srcId="{902857B6-A22C-45AD-B856-387E33FC485A}" destId="{A609E9AA-1ACA-4727-95A0-A25CC1384119}" srcOrd="1" destOrd="0" presId="urn:microsoft.com/office/officeart/2008/layout/LinedList"/>
    <dgm:cxn modelId="{C3825773-E100-4FF6-8C3B-E80F9AAEB8B0}" type="presParOf" srcId="{902857B6-A22C-45AD-B856-387E33FC485A}" destId="{4A533DAA-0C11-43B8-B6EB-6801DBCB3BD0}" srcOrd="2" destOrd="0" presId="urn:microsoft.com/office/officeart/2008/layout/LinedList"/>
    <dgm:cxn modelId="{B7F25C73-3A7D-419F-A5CE-C5ADFDC39814}" type="presParOf" srcId="{2CBA1BE2-77BC-4C2C-B52E-758D07A02F5B}" destId="{EF346C25-08E8-4A6F-A28D-24842C2DFE50}" srcOrd="5" destOrd="0" presId="urn:microsoft.com/office/officeart/2008/layout/LinedList"/>
    <dgm:cxn modelId="{52BD187A-6AFD-4A7D-A651-1A181307696A}" type="presParOf" srcId="{2CBA1BE2-77BC-4C2C-B52E-758D07A02F5B}" destId="{44E36601-1378-46F7-A838-61FA7CAEB8B0}" srcOrd="6" destOrd="0" presId="urn:microsoft.com/office/officeart/2008/layout/LinedList"/>
    <dgm:cxn modelId="{3E66EE5A-81CA-475B-A14D-3EA1D6D65CC8}" type="presParOf" srcId="{2CBA1BE2-77BC-4C2C-B52E-758D07A02F5B}" destId="{557F397E-0AA2-4346-86DC-560F73B398F9}" srcOrd="7" destOrd="0" presId="urn:microsoft.com/office/officeart/2008/layout/LinedList"/>
    <dgm:cxn modelId="{AA4D0357-D223-43EE-9B14-05BE0F8A6343}" type="presParOf" srcId="{557F397E-0AA2-4346-86DC-560F73B398F9}" destId="{910037BD-1BC9-413E-880D-C01DB24B0485}" srcOrd="0" destOrd="0" presId="urn:microsoft.com/office/officeart/2008/layout/LinedList"/>
    <dgm:cxn modelId="{76D4F6F3-D6BD-47EC-BC7B-DD6BB3B1B404}" type="presParOf" srcId="{557F397E-0AA2-4346-86DC-560F73B398F9}" destId="{912DBA69-A847-4226-9D7A-8C86ACF7CB8A}" srcOrd="1" destOrd="0" presId="urn:microsoft.com/office/officeart/2008/layout/LinedList"/>
    <dgm:cxn modelId="{199B8984-6C22-4F0D-A11D-155BC55099AD}" type="presParOf" srcId="{557F397E-0AA2-4346-86DC-560F73B398F9}" destId="{CC431697-F33B-4D58-9466-70D13295B707}" srcOrd="2" destOrd="0" presId="urn:microsoft.com/office/officeart/2008/layout/LinedList"/>
    <dgm:cxn modelId="{DF4B3591-FE55-47E7-8DA6-CF0921659157}" type="presParOf" srcId="{2CBA1BE2-77BC-4C2C-B52E-758D07A02F5B}" destId="{1DED4633-ACB8-4CAF-A0C1-F86E8BB025C9}" srcOrd="8" destOrd="0" presId="urn:microsoft.com/office/officeart/2008/layout/LinedList"/>
    <dgm:cxn modelId="{CF418802-3001-4268-B471-0855A2A134CC}" type="presParOf" srcId="{2CBA1BE2-77BC-4C2C-B52E-758D07A02F5B}" destId="{62004C51-FBCC-481B-AD15-AADE6293D093}" srcOrd="9" destOrd="0" presId="urn:microsoft.com/office/officeart/2008/layout/LinedList"/>
    <dgm:cxn modelId="{CF80C70F-BDDC-465B-ACA1-62FC0E4B2D29}" type="presParOf" srcId="{6CA40366-3862-4E79-A075-F7B1C5F8EA10}" destId="{365D1EC3-6EA6-4133-A130-AFA5C85CD187}" srcOrd="4" destOrd="0" presId="urn:microsoft.com/office/officeart/2008/layout/LinedList"/>
    <dgm:cxn modelId="{2E8C5C4D-F2CA-459F-978F-3A275494C89C}" type="presParOf" srcId="{6CA40366-3862-4E79-A075-F7B1C5F8EA10}" destId="{EC7E0AC1-373B-4056-8041-9B774159D8D7}" srcOrd="5" destOrd="0" presId="urn:microsoft.com/office/officeart/2008/layout/LinedList"/>
    <dgm:cxn modelId="{E23390EB-8267-45DE-82B2-B09A2CA6AB2A}" type="presParOf" srcId="{EC7E0AC1-373B-4056-8041-9B774159D8D7}" destId="{BE2FA2D2-75D3-42CF-A50B-48E9D89B42BB}" srcOrd="0" destOrd="0" presId="urn:microsoft.com/office/officeart/2008/layout/LinedList"/>
    <dgm:cxn modelId="{8E8207FE-DB31-44FC-904B-A3E1CE971AB4}" type="presParOf" srcId="{EC7E0AC1-373B-4056-8041-9B774159D8D7}" destId="{8FEBCFC8-CA4D-4C4C-AACD-FED77A7CFBE2}" srcOrd="1" destOrd="0" presId="urn:microsoft.com/office/officeart/2008/layout/Lined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D54FE17-7404-4FAB-836E-9DA25A5A03A5}">
      <dsp:nvSpPr>
        <dsp:cNvPr id="0" name=""/>
        <dsp:cNvSpPr/>
      </dsp:nvSpPr>
      <dsp:spPr>
        <a:xfrm>
          <a:off x="0" y="53533"/>
          <a:ext cx="8207375" cy="484140"/>
        </a:xfrm>
        <a:prstGeom prst="rect">
          <a:avLst/>
        </a:prstGeom>
        <a:solidFill>
          <a:schemeClr val="accent1">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l" defTabSz="533400">
            <a:lnSpc>
              <a:spcPct val="90000"/>
            </a:lnSpc>
            <a:spcBef>
              <a:spcPct val="0"/>
            </a:spcBef>
            <a:spcAft>
              <a:spcPct val="35000"/>
            </a:spcAft>
            <a:buNone/>
          </a:pPr>
          <a:r>
            <a:rPr lang="en-GB" sz="1200" b="1" kern="1200" noProof="0">
              <a:solidFill>
                <a:schemeClr val="tx1"/>
              </a:solidFill>
            </a:rPr>
            <a:t>Structural</a:t>
          </a:r>
          <a:r>
            <a:rPr lang="de-DE" sz="1200" b="1" kern="1200">
              <a:solidFill>
                <a:schemeClr val="tx1"/>
              </a:solidFill>
            </a:rPr>
            <a:t> Connectivity (Landscape Connectivity)</a:t>
          </a:r>
        </a:p>
      </dsp:txBody>
      <dsp:txXfrm>
        <a:off x="0" y="53533"/>
        <a:ext cx="8207375" cy="484140"/>
      </dsp:txXfrm>
    </dsp:sp>
    <dsp:sp modelId="{FD2AF9EE-3C7D-4DC8-B631-0D77D222FBFA}">
      <dsp:nvSpPr>
        <dsp:cNvPr id="0" name=""/>
        <dsp:cNvSpPr/>
      </dsp:nvSpPr>
      <dsp:spPr>
        <a:xfrm>
          <a:off x="0" y="537674"/>
          <a:ext cx="8207375" cy="1076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0584" tIns="15240" rIns="85344" bIns="15240" numCol="1" spcCol="1270" anchor="ctr" anchorCtr="0">
          <a:noAutofit/>
        </a:bodyPr>
        <a:lstStyle/>
        <a:p>
          <a:pPr marL="114300" lvl="1" indent="-114300" algn="l" defTabSz="533400">
            <a:lnSpc>
              <a:spcPct val="90000"/>
            </a:lnSpc>
            <a:spcBef>
              <a:spcPts val="200"/>
            </a:spcBef>
            <a:spcAft>
              <a:spcPct val="20000"/>
            </a:spcAft>
            <a:buChar char="•"/>
          </a:pPr>
          <a:r>
            <a:rPr lang="en-GB" sz="1200" b="1" kern="1200" noProof="0" dirty="0"/>
            <a:t>Refers to the physical conditions of the territory (e.g. landscape, space), influenced by land use, topography, level of fragmentation, the presence of infrastructure </a:t>
          </a:r>
          <a:r>
            <a:rPr lang="de-DE" sz="1200" b="1" kern="1200" dirty="0"/>
            <a:t>(Favilli et al., 2015, 2017, 2023)</a:t>
          </a:r>
          <a:endParaRPr lang="en-GB" sz="1200" b="1" kern="1200" noProof="0" dirty="0"/>
        </a:p>
        <a:p>
          <a:pPr marL="114300" lvl="1" indent="-114300" algn="l" defTabSz="533400">
            <a:lnSpc>
              <a:spcPct val="90000"/>
            </a:lnSpc>
            <a:spcBef>
              <a:spcPts val="200"/>
            </a:spcBef>
            <a:spcAft>
              <a:spcPct val="20000"/>
            </a:spcAft>
            <a:buChar char="•"/>
          </a:pPr>
          <a:r>
            <a:rPr lang="en-GB" sz="1200" b="1" kern="1200" noProof="0" dirty="0"/>
            <a:t>IUCN: “a measure of habitat permeability based on the physical features and arrangements of habitat patches, disturbances, and other land, freshwater or seascape elements presumed to be important for organisms to move through their environment” (Hilty et al., 2020).</a:t>
          </a:r>
        </a:p>
      </dsp:txBody>
      <dsp:txXfrm>
        <a:off x="0" y="537674"/>
        <a:ext cx="8207375" cy="1076400"/>
      </dsp:txXfrm>
    </dsp:sp>
    <dsp:sp modelId="{C434C7E9-E3D3-4E37-9F6E-5B04033F34CD}">
      <dsp:nvSpPr>
        <dsp:cNvPr id="0" name=""/>
        <dsp:cNvSpPr/>
      </dsp:nvSpPr>
      <dsp:spPr>
        <a:xfrm>
          <a:off x="0" y="1614074"/>
          <a:ext cx="8207375" cy="492633"/>
        </a:xfrm>
        <a:prstGeom prst="rect">
          <a:avLst/>
        </a:prstGeom>
        <a:solidFill>
          <a:schemeClr val="accent1">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l" defTabSz="533400">
            <a:lnSpc>
              <a:spcPct val="90000"/>
            </a:lnSpc>
            <a:spcBef>
              <a:spcPct val="0"/>
            </a:spcBef>
            <a:spcAft>
              <a:spcPct val="35000"/>
            </a:spcAft>
            <a:buNone/>
          </a:pPr>
          <a:r>
            <a:rPr lang="de-DE" sz="1200" b="1" kern="1200" err="1">
              <a:solidFill>
                <a:schemeClr val="tx1"/>
              </a:solidFill>
            </a:rPr>
            <a:t>Functional</a:t>
          </a:r>
          <a:r>
            <a:rPr lang="de-DE" sz="1200" b="1" kern="1200">
              <a:solidFill>
                <a:schemeClr val="tx1"/>
              </a:solidFill>
            </a:rPr>
            <a:t> Connectivity (</a:t>
          </a:r>
          <a:r>
            <a:rPr lang="de-DE" sz="1200" b="1" kern="1200" err="1">
              <a:solidFill>
                <a:schemeClr val="tx1"/>
              </a:solidFill>
            </a:rPr>
            <a:t>Species-Specific</a:t>
          </a:r>
          <a:r>
            <a:rPr lang="de-DE" sz="1200" b="1" kern="1200">
              <a:solidFill>
                <a:schemeClr val="tx1"/>
              </a:solidFill>
            </a:rPr>
            <a:t> Connectivity)</a:t>
          </a:r>
        </a:p>
      </dsp:txBody>
      <dsp:txXfrm>
        <a:off x="0" y="1614074"/>
        <a:ext cx="8207375" cy="492633"/>
      </dsp:txXfrm>
    </dsp:sp>
    <dsp:sp modelId="{BAE94CC4-8EA5-48D5-BAD9-F0C60225056B}">
      <dsp:nvSpPr>
        <dsp:cNvPr id="0" name=""/>
        <dsp:cNvSpPr/>
      </dsp:nvSpPr>
      <dsp:spPr>
        <a:xfrm>
          <a:off x="0" y="2106707"/>
          <a:ext cx="8207375" cy="7369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0584" tIns="15240" rIns="85344" bIns="15240" numCol="1" spcCol="1270" anchor="ctr" anchorCtr="0">
          <a:noAutofit/>
        </a:bodyPr>
        <a:lstStyle/>
        <a:p>
          <a:pPr marL="114300" lvl="1" indent="-114300" algn="l" defTabSz="533400">
            <a:lnSpc>
              <a:spcPct val="90000"/>
            </a:lnSpc>
            <a:spcBef>
              <a:spcPct val="0"/>
            </a:spcBef>
            <a:spcAft>
              <a:spcPct val="20000"/>
            </a:spcAft>
            <a:buChar char="•"/>
          </a:pPr>
          <a:r>
            <a:rPr lang="en-GB" sz="1200" kern="1200" noProof="0"/>
            <a:t>Refers to the behaviour of species with their environment, driven solely by their ecological needs and behaviour</a:t>
          </a:r>
        </a:p>
        <a:p>
          <a:pPr marL="114300" lvl="1" indent="-114300" algn="l" defTabSz="533400">
            <a:lnSpc>
              <a:spcPct val="90000"/>
            </a:lnSpc>
            <a:spcBef>
              <a:spcPct val="0"/>
            </a:spcBef>
            <a:spcAft>
              <a:spcPct val="20000"/>
            </a:spcAft>
            <a:buChar char="•"/>
          </a:pPr>
          <a:r>
            <a:rPr lang="en-GB" sz="1200" kern="1200" noProof="0"/>
            <a:t>Challenges: High data requirements (specific habitat requirements, dispersal behaviour, </a:t>
          </a:r>
          <a:r>
            <a:rPr lang="en-GB" sz="1200" kern="1200" noProof="0" err="1"/>
            <a:t>polulation</a:t>
          </a:r>
          <a:r>
            <a:rPr lang="en-GB" sz="1200" kern="1200" noProof="0"/>
            <a:t> dynamics…) and limited representation of biodiversity (focus on one or a few species) (</a:t>
          </a:r>
          <a:r>
            <a:rPr lang="de-DE" sz="1200" kern="1200" err="1"/>
            <a:t>Favilli</a:t>
          </a:r>
          <a:r>
            <a:rPr lang="de-DE" sz="1200" kern="1200"/>
            <a:t> et al., 2017)</a:t>
          </a:r>
          <a:endParaRPr lang="en-GB" sz="1200" kern="1200" noProof="0"/>
        </a:p>
      </dsp:txBody>
      <dsp:txXfrm>
        <a:off x="0" y="2106707"/>
        <a:ext cx="8207375" cy="73694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12BFDCF-660D-4CAE-A712-0C860397B378}">
      <dsp:nvSpPr>
        <dsp:cNvPr id="0" name=""/>
        <dsp:cNvSpPr/>
      </dsp:nvSpPr>
      <dsp:spPr>
        <a:xfrm>
          <a:off x="0" y="1448594"/>
          <a:ext cx="8207375" cy="0"/>
        </a:xfrm>
        <a:prstGeom prst="line">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tailEnd type="triangle" w="lg" len="lg"/>
        </a:ln>
        <a:effectLst/>
      </dsp:spPr>
      <dsp:style>
        <a:lnRef idx="2">
          <a:scrgbClr r="0" g="0" b="0"/>
        </a:lnRef>
        <a:fillRef idx="1">
          <a:scrgbClr r="0" g="0" b="0"/>
        </a:fillRef>
        <a:effectRef idx="0">
          <a:scrgbClr r="0" g="0" b="0"/>
        </a:effectRef>
        <a:fontRef idx="minor"/>
      </dsp:style>
    </dsp:sp>
    <dsp:sp modelId="{A962486D-2F46-4EFE-B15D-DD0CBAED6AA6}">
      <dsp:nvSpPr>
        <dsp:cNvPr id="0" name=""/>
        <dsp:cNvSpPr/>
      </dsp:nvSpPr>
      <dsp:spPr>
        <a:xfrm>
          <a:off x="74780" y="1555789"/>
          <a:ext cx="1061508" cy="3273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1">
          <a:noAutofit/>
        </a:bodyPr>
        <a:lstStyle/>
        <a:p>
          <a:pPr marL="0" lvl="0" indent="0" algn="ctr" defTabSz="533400">
            <a:lnSpc>
              <a:spcPct val="90000"/>
            </a:lnSpc>
            <a:spcBef>
              <a:spcPct val="0"/>
            </a:spcBef>
            <a:spcAft>
              <a:spcPct val="35000"/>
            </a:spcAft>
            <a:buNone/>
            <a:defRPr b="1"/>
          </a:pPr>
          <a:r>
            <a:rPr lang="en-US" sz="1200" b="0" kern="1200">
              <a:latin typeface="Arial" panose="020B0604020202020204"/>
            </a:rPr>
            <a:t>1992</a:t>
          </a:r>
          <a:endParaRPr lang="en-US" sz="1200" b="0" kern="1200"/>
        </a:p>
      </dsp:txBody>
      <dsp:txXfrm>
        <a:off x="74780" y="1555789"/>
        <a:ext cx="1061508" cy="327382"/>
      </dsp:txXfrm>
    </dsp:sp>
    <dsp:sp modelId="{C42BD087-C026-4DCF-8892-8FB3F8A8B315}">
      <dsp:nvSpPr>
        <dsp:cNvPr id="0" name=""/>
        <dsp:cNvSpPr/>
      </dsp:nvSpPr>
      <dsp:spPr>
        <a:xfrm>
          <a:off x="2404" y="0"/>
          <a:ext cx="1206259" cy="898128"/>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2230" tIns="62230" rIns="62230" bIns="62230" numCol="1" spcCol="1270" anchor="ctr" anchorCtr="0">
          <a:noAutofit/>
        </a:bodyPr>
        <a:lstStyle/>
        <a:p>
          <a:pPr marL="0" lvl="0" indent="0" algn="l" defTabSz="311150">
            <a:lnSpc>
              <a:spcPct val="90000"/>
            </a:lnSpc>
            <a:spcBef>
              <a:spcPct val="0"/>
            </a:spcBef>
            <a:spcAft>
              <a:spcPct val="35000"/>
            </a:spcAft>
            <a:buNone/>
          </a:pPr>
          <a:r>
            <a:rPr lang="en-US" sz="700" kern="1200"/>
            <a:t>United Nations Earth Summit (Rio de Janeiro</a:t>
          </a:r>
          <a:r>
            <a:rPr lang="en-US" sz="700" kern="1200">
              <a:latin typeface="Arial" panose="020B0604020202020204"/>
            </a:rPr>
            <a:t>)</a:t>
          </a:r>
        </a:p>
        <a:p>
          <a:pPr marL="0" lvl="0" indent="0" algn="l" defTabSz="311150">
            <a:lnSpc>
              <a:spcPct val="90000"/>
            </a:lnSpc>
            <a:spcBef>
              <a:spcPct val="0"/>
            </a:spcBef>
            <a:spcAft>
              <a:spcPct val="35000"/>
            </a:spcAft>
            <a:buNone/>
          </a:pPr>
          <a:r>
            <a:rPr lang="en-US" sz="700" kern="1200"/>
            <a:t>Convention on Biological Diversity (CBD</a:t>
          </a:r>
          <a:r>
            <a:rPr lang="en-US" sz="700" kern="1200">
              <a:latin typeface="Arial" panose="020B0604020202020204"/>
            </a:rPr>
            <a:t>)</a:t>
          </a:r>
          <a:endParaRPr lang="en-US" sz="700" kern="1200"/>
        </a:p>
        <a:p>
          <a:pPr marL="0" lvl="0" indent="0" algn="l" defTabSz="311150">
            <a:lnSpc>
              <a:spcPct val="90000"/>
            </a:lnSpc>
            <a:spcBef>
              <a:spcPct val="0"/>
            </a:spcBef>
            <a:spcAft>
              <a:spcPct val="35000"/>
            </a:spcAft>
            <a:buNone/>
          </a:pPr>
          <a:r>
            <a:rPr lang="en-US" sz="700" b="0" kern="1200"/>
            <a:t>EU Habitats Directive (92/43/EEC), Establishment of Natura 2000 network</a:t>
          </a:r>
          <a:endParaRPr lang="en-US" sz="700" b="0" kern="1200">
            <a:latin typeface="Arial" panose="020B0604020202020204"/>
          </a:endParaRPr>
        </a:p>
      </dsp:txBody>
      <dsp:txXfrm>
        <a:off x="46247" y="43843"/>
        <a:ext cx="1118573" cy="810442"/>
      </dsp:txXfrm>
    </dsp:sp>
    <dsp:sp modelId="{8F2BEEF5-D66B-453C-B1AF-885F155428AF}">
      <dsp:nvSpPr>
        <dsp:cNvPr id="0" name=""/>
        <dsp:cNvSpPr/>
      </dsp:nvSpPr>
      <dsp:spPr>
        <a:xfrm>
          <a:off x="605534" y="898128"/>
          <a:ext cx="0" cy="550465"/>
        </a:xfrm>
        <a:prstGeom prst="line">
          <a:avLst/>
        </a:prstGeom>
        <a:noFill/>
        <a:ln w="6350" cap="flat" cmpd="sng" algn="ctr">
          <a:solidFill>
            <a:schemeClr val="accent1">
              <a:hueOff val="0"/>
              <a:satOff val="0"/>
              <a:lumOff val="0"/>
              <a:alphaOff val="0"/>
            </a:schemeClr>
          </a:solidFill>
          <a:prstDash val="dash"/>
          <a:miter lim="800000"/>
        </a:ln>
        <a:effectLst/>
      </dsp:spPr>
      <dsp:style>
        <a:lnRef idx="1">
          <a:scrgbClr r="0" g="0" b="0"/>
        </a:lnRef>
        <a:fillRef idx="0">
          <a:scrgbClr r="0" g="0" b="0"/>
        </a:fillRef>
        <a:effectRef idx="0">
          <a:scrgbClr r="0" g="0" b="0"/>
        </a:effectRef>
        <a:fontRef idx="minor"/>
      </dsp:style>
    </dsp:sp>
    <dsp:sp modelId="{29BFBD06-AEAC-4099-93A6-04B4B46FEFFA}">
      <dsp:nvSpPr>
        <dsp:cNvPr id="0" name=""/>
        <dsp:cNvSpPr/>
      </dsp:nvSpPr>
      <dsp:spPr>
        <a:xfrm>
          <a:off x="774410" y="1014015"/>
          <a:ext cx="1061508" cy="3273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1">
          <a:noAutofit/>
        </a:bodyPr>
        <a:lstStyle/>
        <a:p>
          <a:pPr marL="0" lvl="0" indent="0" algn="ctr" defTabSz="533400">
            <a:lnSpc>
              <a:spcPct val="90000"/>
            </a:lnSpc>
            <a:spcBef>
              <a:spcPct val="0"/>
            </a:spcBef>
            <a:spcAft>
              <a:spcPct val="35000"/>
            </a:spcAft>
            <a:buNone/>
            <a:defRPr b="1"/>
          </a:pPr>
          <a:r>
            <a:rPr lang="en-US" sz="1200" b="0" kern="1200">
              <a:latin typeface="Arial" panose="020B0604020202020204"/>
            </a:rPr>
            <a:t>2010</a:t>
          </a:r>
          <a:endParaRPr lang="en-US" sz="1200" b="0" kern="1200"/>
        </a:p>
      </dsp:txBody>
      <dsp:txXfrm>
        <a:off x="774410" y="1014015"/>
        <a:ext cx="1061508" cy="327382"/>
      </dsp:txXfrm>
    </dsp:sp>
    <dsp:sp modelId="{776B68EC-9527-4A12-8B20-A5A7AD56C7F0}">
      <dsp:nvSpPr>
        <dsp:cNvPr id="0" name=""/>
        <dsp:cNvSpPr/>
      </dsp:nvSpPr>
      <dsp:spPr>
        <a:xfrm>
          <a:off x="583805" y="1426865"/>
          <a:ext cx="43457" cy="43457"/>
        </a:xfrm>
        <a:prstGeom prst="ellips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133E141-8564-4672-B0AE-68764AFD20F1}">
      <dsp:nvSpPr>
        <dsp:cNvPr id="0" name=""/>
        <dsp:cNvSpPr/>
      </dsp:nvSpPr>
      <dsp:spPr>
        <a:xfrm>
          <a:off x="702035" y="1999059"/>
          <a:ext cx="1206259" cy="493970"/>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2230" tIns="62230" rIns="62230" bIns="62230" numCol="1" spcCol="1270" anchor="ctr" anchorCtr="0">
          <a:noAutofit/>
        </a:bodyPr>
        <a:lstStyle/>
        <a:p>
          <a:pPr marL="0" lvl="0" indent="0" algn="l" defTabSz="311150">
            <a:lnSpc>
              <a:spcPct val="90000"/>
            </a:lnSpc>
            <a:spcBef>
              <a:spcPct val="0"/>
            </a:spcBef>
            <a:spcAft>
              <a:spcPct val="35000"/>
            </a:spcAft>
            <a:buNone/>
          </a:pPr>
          <a:r>
            <a:rPr lang="en-US" sz="700" b="0" kern="1200">
              <a:latin typeface="+mn-lt"/>
            </a:rPr>
            <a:t>CBD Aichi Biodiversity Targets (Nagoya)</a:t>
          </a:r>
        </a:p>
      </dsp:txBody>
      <dsp:txXfrm>
        <a:off x="726149" y="2023173"/>
        <a:ext cx="1158031" cy="445742"/>
      </dsp:txXfrm>
    </dsp:sp>
    <dsp:sp modelId="{DC4B49C7-8D7B-43B7-A6D9-4FB0F50C798B}">
      <dsp:nvSpPr>
        <dsp:cNvPr id="0" name=""/>
        <dsp:cNvSpPr/>
      </dsp:nvSpPr>
      <dsp:spPr>
        <a:xfrm>
          <a:off x="1305164" y="1448593"/>
          <a:ext cx="0" cy="550465"/>
        </a:xfrm>
        <a:prstGeom prst="line">
          <a:avLst/>
        </a:prstGeom>
        <a:noFill/>
        <a:ln w="6350" cap="flat" cmpd="sng" algn="ctr">
          <a:solidFill>
            <a:schemeClr val="accent1">
              <a:hueOff val="0"/>
              <a:satOff val="0"/>
              <a:lumOff val="0"/>
              <a:alphaOff val="0"/>
            </a:schemeClr>
          </a:solidFill>
          <a:prstDash val="dash"/>
          <a:miter lim="800000"/>
        </a:ln>
        <a:effectLst/>
      </dsp:spPr>
      <dsp:style>
        <a:lnRef idx="1">
          <a:scrgbClr r="0" g="0" b="0"/>
        </a:lnRef>
        <a:fillRef idx="0">
          <a:scrgbClr r="0" g="0" b="0"/>
        </a:fillRef>
        <a:effectRef idx="0">
          <a:scrgbClr r="0" g="0" b="0"/>
        </a:effectRef>
        <a:fontRef idx="minor"/>
      </dsp:style>
    </dsp:sp>
    <dsp:sp modelId="{67C46987-E6FD-4793-BDBC-8056310CD33F}">
      <dsp:nvSpPr>
        <dsp:cNvPr id="0" name=""/>
        <dsp:cNvSpPr/>
      </dsp:nvSpPr>
      <dsp:spPr>
        <a:xfrm>
          <a:off x="1474041" y="1555789"/>
          <a:ext cx="1061508" cy="3273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1">
          <a:noAutofit/>
        </a:bodyPr>
        <a:lstStyle/>
        <a:p>
          <a:pPr marL="0" lvl="0" indent="0" algn="ctr" defTabSz="533400">
            <a:lnSpc>
              <a:spcPct val="90000"/>
            </a:lnSpc>
            <a:spcBef>
              <a:spcPct val="0"/>
            </a:spcBef>
            <a:spcAft>
              <a:spcPct val="35000"/>
            </a:spcAft>
            <a:buNone/>
            <a:defRPr b="1"/>
          </a:pPr>
          <a:r>
            <a:rPr lang="en-US" sz="1200" b="0" kern="1200">
              <a:latin typeface="+mn-lt"/>
            </a:rPr>
            <a:t>2011</a:t>
          </a:r>
        </a:p>
      </dsp:txBody>
      <dsp:txXfrm>
        <a:off x="1474041" y="1555789"/>
        <a:ext cx="1061508" cy="327382"/>
      </dsp:txXfrm>
    </dsp:sp>
    <dsp:sp modelId="{78FC97D5-F3A9-4086-9AF9-55FD42481499}">
      <dsp:nvSpPr>
        <dsp:cNvPr id="0" name=""/>
        <dsp:cNvSpPr/>
      </dsp:nvSpPr>
      <dsp:spPr>
        <a:xfrm>
          <a:off x="1283436" y="1426865"/>
          <a:ext cx="43457" cy="43457"/>
        </a:xfrm>
        <a:prstGeom prst="ellips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AB63B41-9BBF-426A-B5B5-8E9F0808A8D6}">
      <dsp:nvSpPr>
        <dsp:cNvPr id="0" name=""/>
        <dsp:cNvSpPr/>
      </dsp:nvSpPr>
      <dsp:spPr>
        <a:xfrm>
          <a:off x="1401665" y="404157"/>
          <a:ext cx="1206259" cy="493970"/>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2230" tIns="62230" rIns="62230" bIns="62230" numCol="1" spcCol="1270" anchor="ctr" anchorCtr="0">
          <a:noAutofit/>
        </a:bodyPr>
        <a:lstStyle/>
        <a:p>
          <a:pPr marL="0" lvl="0" indent="0" algn="l" defTabSz="311150">
            <a:lnSpc>
              <a:spcPct val="90000"/>
            </a:lnSpc>
            <a:spcBef>
              <a:spcPct val="0"/>
            </a:spcBef>
            <a:spcAft>
              <a:spcPct val="35000"/>
            </a:spcAft>
            <a:buNone/>
          </a:pPr>
          <a:r>
            <a:rPr lang="en-US" sz="700" b="0" kern="1200">
              <a:latin typeface="+mn-lt"/>
            </a:rPr>
            <a:t>EU Biodiversity Strategy 2020</a:t>
          </a:r>
        </a:p>
      </dsp:txBody>
      <dsp:txXfrm>
        <a:off x="1425779" y="428271"/>
        <a:ext cx="1158031" cy="445742"/>
      </dsp:txXfrm>
    </dsp:sp>
    <dsp:sp modelId="{EBAF7272-E36F-4909-93A3-0B1F7230B39F}">
      <dsp:nvSpPr>
        <dsp:cNvPr id="0" name=""/>
        <dsp:cNvSpPr/>
      </dsp:nvSpPr>
      <dsp:spPr>
        <a:xfrm>
          <a:off x="2004795" y="898128"/>
          <a:ext cx="0" cy="550465"/>
        </a:xfrm>
        <a:prstGeom prst="line">
          <a:avLst/>
        </a:prstGeom>
        <a:noFill/>
        <a:ln w="6350" cap="flat" cmpd="sng" algn="ctr">
          <a:solidFill>
            <a:schemeClr val="accent1">
              <a:hueOff val="0"/>
              <a:satOff val="0"/>
              <a:lumOff val="0"/>
              <a:alphaOff val="0"/>
            </a:schemeClr>
          </a:solidFill>
          <a:prstDash val="dash"/>
          <a:miter lim="800000"/>
        </a:ln>
        <a:effectLst/>
      </dsp:spPr>
      <dsp:style>
        <a:lnRef idx="1">
          <a:scrgbClr r="0" g="0" b="0"/>
        </a:lnRef>
        <a:fillRef idx="0">
          <a:scrgbClr r="0" g="0" b="0"/>
        </a:fillRef>
        <a:effectRef idx="0">
          <a:scrgbClr r="0" g="0" b="0"/>
        </a:effectRef>
        <a:fontRef idx="minor"/>
      </dsp:style>
    </dsp:sp>
    <dsp:sp modelId="{58930664-68C0-431D-9050-6F29F64C466B}">
      <dsp:nvSpPr>
        <dsp:cNvPr id="0" name=""/>
        <dsp:cNvSpPr/>
      </dsp:nvSpPr>
      <dsp:spPr>
        <a:xfrm>
          <a:off x="2173671" y="1014015"/>
          <a:ext cx="1061508" cy="3273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1">
          <a:noAutofit/>
        </a:bodyPr>
        <a:lstStyle/>
        <a:p>
          <a:pPr marL="0" lvl="0" indent="0" algn="ctr" defTabSz="533400">
            <a:lnSpc>
              <a:spcPct val="90000"/>
            </a:lnSpc>
            <a:spcBef>
              <a:spcPct val="0"/>
            </a:spcBef>
            <a:spcAft>
              <a:spcPct val="35000"/>
            </a:spcAft>
            <a:buNone/>
            <a:defRPr b="1"/>
          </a:pPr>
          <a:r>
            <a:rPr lang="en-US" sz="1200" b="0" kern="1200">
              <a:latin typeface="Arial" panose="020B0604020202020204"/>
            </a:rPr>
            <a:t>2012</a:t>
          </a:r>
          <a:endParaRPr lang="en-US" sz="1200" b="0" kern="1200"/>
        </a:p>
      </dsp:txBody>
      <dsp:txXfrm>
        <a:off x="2173671" y="1014015"/>
        <a:ext cx="1061508" cy="327382"/>
      </dsp:txXfrm>
    </dsp:sp>
    <dsp:sp modelId="{8AAFFB75-A1C2-49F6-8A10-B9B9C97BC1C0}">
      <dsp:nvSpPr>
        <dsp:cNvPr id="0" name=""/>
        <dsp:cNvSpPr/>
      </dsp:nvSpPr>
      <dsp:spPr>
        <a:xfrm>
          <a:off x="1983066" y="1426865"/>
          <a:ext cx="43457" cy="43457"/>
        </a:xfrm>
        <a:prstGeom prst="ellips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06C6869-172E-4DC2-9A13-B4AA507B4F38}">
      <dsp:nvSpPr>
        <dsp:cNvPr id="0" name=""/>
        <dsp:cNvSpPr/>
      </dsp:nvSpPr>
      <dsp:spPr>
        <a:xfrm>
          <a:off x="2101296" y="1999059"/>
          <a:ext cx="1206259" cy="648336"/>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2230" tIns="62230" rIns="62230" bIns="62230" numCol="1" spcCol="1270" anchor="ctr" anchorCtr="0">
          <a:noAutofit/>
        </a:bodyPr>
        <a:lstStyle/>
        <a:p>
          <a:pPr marL="0" lvl="0" indent="0" algn="l" defTabSz="311150">
            <a:lnSpc>
              <a:spcPct val="90000"/>
            </a:lnSpc>
            <a:spcBef>
              <a:spcPct val="0"/>
            </a:spcBef>
            <a:spcAft>
              <a:spcPct val="35000"/>
            </a:spcAft>
            <a:buNone/>
          </a:pPr>
          <a:r>
            <a:rPr lang="en-US" sz="700" b="0" kern="1200"/>
            <a:t>Intergovernmental Science-Policy Platform on Biodiversity and Ecosystem Services (IPBES)</a:t>
          </a:r>
          <a:endParaRPr lang="en-US" sz="700" b="0" kern="1200">
            <a:latin typeface="Arial" panose="020B0604020202020204"/>
          </a:endParaRPr>
        </a:p>
      </dsp:txBody>
      <dsp:txXfrm>
        <a:off x="2132945" y="2030708"/>
        <a:ext cx="1142961" cy="585038"/>
      </dsp:txXfrm>
    </dsp:sp>
    <dsp:sp modelId="{F615A1EA-B8F1-45E0-9B24-6A8451AB82CF}">
      <dsp:nvSpPr>
        <dsp:cNvPr id="0" name=""/>
        <dsp:cNvSpPr/>
      </dsp:nvSpPr>
      <dsp:spPr>
        <a:xfrm>
          <a:off x="2704426" y="1448593"/>
          <a:ext cx="0" cy="550465"/>
        </a:xfrm>
        <a:prstGeom prst="line">
          <a:avLst/>
        </a:prstGeom>
        <a:noFill/>
        <a:ln w="6350" cap="flat" cmpd="sng" algn="ctr">
          <a:solidFill>
            <a:schemeClr val="accent1">
              <a:hueOff val="0"/>
              <a:satOff val="0"/>
              <a:lumOff val="0"/>
              <a:alphaOff val="0"/>
            </a:schemeClr>
          </a:solidFill>
          <a:prstDash val="dash"/>
          <a:miter lim="800000"/>
        </a:ln>
        <a:effectLst/>
      </dsp:spPr>
      <dsp:style>
        <a:lnRef idx="1">
          <a:scrgbClr r="0" g="0" b="0"/>
        </a:lnRef>
        <a:fillRef idx="0">
          <a:scrgbClr r="0" g="0" b="0"/>
        </a:fillRef>
        <a:effectRef idx="0">
          <a:scrgbClr r="0" g="0" b="0"/>
        </a:effectRef>
        <a:fontRef idx="minor"/>
      </dsp:style>
    </dsp:sp>
    <dsp:sp modelId="{2C4AF226-8EF9-4A76-8F44-DB18BA0E84B2}">
      <dsp:nvSpPr>
        <dsp:cNvPr id="0" name=""/>
        <dsp:cNvSpPr/>
      </dsp:nvSpPr>
      <dsp:spPr>
        <a:xfrm>
          <a:off x="2873302" y="1555789"/>
          <a:ext cx="1061508" cy="3273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1">
          <a:noAutofit/>
        </a:bodyPr>
        <a:lstStyle/>
        <a:p>
          <a:pPr marL="0" lvl="0" indent="0" algn="ctr" defTabSz="533400">
            <a:lnSpc>
              <a:spcPct val="90000"/>
            </a:lnSpc>
            <a:spcBef>
              <a:spcPct val="0"/>
            </a:spcBef>
            <a:spcAft>
              <a:spcPct val="35000"/>
            </a:spcAft>
            <a:buNone/>
            <a:defRPr b="1"/>
          </a:pPr>
          <a:r>
            <a:rPr lang="en-US" sz="1200" b="0" kern="1200">
              <a:latin typeface="Arial" panose="020B0604020202020204"/>
            </a:rPr>
            <a:t>2013</a:t>
          </a:r>
        </a:p>
      </dsp:txBody>
      <dsp:txXfrm>
        <a:off x="2873302" y="1555789"/>
        <a:ext cx="1061508" cy="327382"/>
      </dsp:txXfrm>
    </dsp:sp>
    <dsp:sp modelId="{F7C05AF4-669A-4B7B-AB3D-5825FED8D19A}">
      <dsp:nvSpPr>
        <dsp:cNvPr id="0" name=""/>
        <dsp:cNvSpPr/>
      </dsp:nvSpPr>
      <dsp:spPr>
        <a:xfrm>
          <a:off x="2682697" y="1426865"/>
          <a:ext cx="43457" cy="43457"/>
        </a:xfrm>
        <a:prstGeom prst="ellips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739D2F7-3C71-4C3A-BA46-7B2D76D0BCE7}">
      <dsp:nvSpPr>
        <dsp:cNvPr id="0" name=""/>
        <dsp:cNvSpPr/>
      </dsp:nvSpPr>
      <dsp:spPr>
        <a:xfrm>
          <a:off x="2800927" y="404157"/>
          <a:ext cx="1206259" cy="493970"/>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2230" tIns="62230" rIns="62230" bIns="62230" numCol="1" spcCol="1270" anchor="ctr" anchorCtr="0">
          <a:noAutofit/>
        </a:bodyPr>
        <a:lstStyle/>
        <a:p>
          <a:pPr marL="0" lvl="0" indent="0" algn="l" defTabSz="311150">
            <a:lnSpc>
              <a:spcPct val="90000"/>
            </a:lnSpc>
            <a:spcBef>
              <a:spcPct val="0"/>
            </a:spcBef>
            <a:spcAft>
              <a:spcPct val="35000"/>
            </a:spcAft>
            <a:buNone/>
          </a:pPr>
          <a:r>
            <a:rPr lang="en-US" sz="700" b="0" kern="1200">
              <a:latin typeface="+mn-lt"/>
            </a:rPr>
            <a:t>EU Green Infrastructure Strategy – Enhancing Europe's Natural Capital</a:t>
          </a:r>
          <a:endParaRPr lang="en-US" sz="700" kern="1200">
            <a:latin typeface="+mn-lt"/>
          </a:endParaRPr>
        </a:p>
      </dsp:txBody>
      <dsp:txXfrm>
        <a:off x="2825041" y="428271"/>
        <a:ext cx="1158031" cy="445742"/>
      </dsp:txXfrm>
    </dsp:sp>
    <dsp:sp modelId="{675438B3-A450-4ACE-B334-3C3B28AECF14}">
      <dsp:nvSpPr>
        <dsp:cNvPr id="0" name=""/>
        <dsp:cNvSpPr/>
      </dsp:nvSpPr>
      <dsp:spPr>
        <a:xfrm>
          <a:off x="3404056" y="898128"/>
          <a:ext cx="0" cy="550465"/>
        </a:xfrm>
        <a:prstGeom prst="line">
          <a:avLst/>
        </a:prstGeom>
        <a:noFill/>
        <a:ln w="6350" cap="flat" cmpd="sng" algn="ctr">
          <a:solidFill>
            <a:schemeClr val="accent1">
              <a:hueOff val="0"/>
              <a:satOff val="0"/>
              <a:lumOff val="0"/>
              <a:alphaOff val="0"/>
            </a:schemeClr>
          </a:solidFill>
          <a:prstDash val="dash"/>
          <a:miter lim="800000"/>
        </a:ln>
        <a:effectLst/>
      </dsp:spPr>
      <dsp:style>
        <a:lnRef idx="1">
          <a:scrgbClr r="0" g="0" b="0"/>
        </a:lnRef>
        <a:fillRef idx="0">
          <a:scrgbClr r="0" g="0" b="0"/>
        </a:fillRef>
        <a:effectRef idx="0">
          <a:scrgbClr r="0" g="0" b="0"/>
        </a:effectRef>
        <a:fontRef idx="minor"/>
      </dsp:style>
    </dsp:sp>
    <dsp:sp modelId="{A8165888-46DA-4CDF-8EF7-A7F53A3C6682}">
      <dsp:nvSpPr>
        <dsp:cNvPr id="0" name=""/>
        <dsp:cNvSpPr/>
      </dsp:nvSpPr>
      <dsp:spPr>
        <a:xfrm>
          <a:off x="3572933" y="1014015"/>
          <a:ext cx="1061508" cy="3273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1">
          <a:noAutofit/>
        </a:bodyPr>
        <a:lstStyle/>
        <a:p>
          <a:pPr marL="0" lvl="0" indent="0" algn="ctr" defTabSz="533400">
            <a:lnSpc>
              <a:spcPct val="90000"/>
            </a:lnSpc>
            <a:spcBef>
              <a:spcPct val="0"/>
            </a:spcBef>
            <a:spcAft>
              <a:spcPct val="35000"/>
            </a:spcAft>
            <a:buNone/>
            <a:defRPr b="1"/>
          </a:pPr>
          <a:r>
            <a:rPr lang="en-US" sz="1200" b="0" kern="1200">
              <a:latin typeface="Arial" panose="020B0604020202020204"/>
            </a:rPr>
            <a:t>2015</a:t>
          </a:r>
          <a:endParaRPr lang="en-US" sz="1200" b="0" kern="1200"/>
        </a:p>
      </dsp:txBody>
      <dsp:txXfrm>
        <a:off x="3572933" y="1014015"/>
        <a:ext cx="1061508" cy="327382"/>
      </dsp:txXfrm>
    </dsp:sp>
    <dsp:sp modelId="{6E2E313C-0514-4335-B343-C82F42EACBB1}">
      <dsp:nvSpPr>
        <dsp:cNvPr id="0" name=""/>
        <dsp:cNvSpPr/>
      </dsp:nvSpPr>
      <dsp:spPr>
        <a:xfrm>
          <a:off x="3382327" y="1426865"/>
          <a:ext cx="43457" cy="43457"/>
        </a:xfrm>
        <a:prstGeom prst="ellips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72695AB-740B-4CCF-B2A8-499770A2E8EC}">
      <dsp:nvSpPr>
        <dsp:cNvPr id="0" name=""/>
        <dsp:cNvSpPr/>
      </dsp:nvSpPr>
      <dsp:spPr>
        <a:xfrm>
          <a:off x="3500557" y="1999059"/>
          <a:ext cx="1206259" cy="555716"/>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2230" tIns="62230" rIns="62230" bIns="62230" numCol="1" spcCol="1270" anchor="ctr" anchorCtr="0">
          <a:noAutofit/>
        </a:bodyPr>
        <a:lstStyle/>
        <a:p>
          <a:pPr marL="0" lvl="0" indent="0" algn="l" defTabSz="311150">
            <a:lnSpc>
              <a:spcPct val="90000"/>
            </a:lnSpc>
            <a:spcBef>
              <a:spcPct val="0"/>
            </a:spcBef>
            <a:spcAft>
              <a:spcPct val="35000"/>
            </a:spcAft>
            <a:buNone/>
          </a:pPr>
          <a:r>
            <a:rPr lang="en-US" sz="700" b="0" kern="1200"/>
            <a:t>United Nations Agenda 2030 (Sustainable Development Goals - SDGs)</a:t>
          </a:r>
          <a:endParaRPr lang="en-US" sz="700" b="0" kern="1200">
            <a:latin typeface="Arial" panose="020B0604020202020204"/>
          </a:endParaRPr>
        </a:p>
      </dsp:txBody>
      <dsp:txXfrm>
        <a:off x="3527685" y="2026187"/>
        <a:ext cx="1152003" cy="501460"/>
      </dsp:txXfrm>
    </dsp:sp>
    <dsp:sp modelId="{4F415FC0-5790-4271-98D7-D0D8614F8C42}">
      <dsp:nvSpPr>
        <dsp:cNvPr id="0" name=""/>
        <dsp:cNvSpPr/>
      </dsp:nvSpPr>
      <dsp:spPr>
        <a:xfrm>
          <a:off x="4103687" y="1448593"/>
          <a:ext cx="0" cy="550465"/>
        </a:xfrm>
        <a:prstGeom prst="line">
          <a:avLst/>
        </a:prstGeom>
        <a:noFill/>
        <a:ln w="6350" cap="flat" cmpd="sng" algn="ctr">
          <a:solidFill>
            <a:schemeClr val="accent1">
              <a:hueOff val="0"/>
              <a:satOff val="0"/>
              <a:lumOff val="0"/>
              <a:alphaOff val="0"/>
            </a:schemeClr>
          </a:solidFill>
          <a:prstDash val="dash"/>
          <a:miter lim="800000"/>
        </a:ln>
        <a:effectLst/>
      </dsp:spPr>
      <dsp:style>
        <a:lnRef idx="1">
          <a:scrgbClr r="0" g="0" b="0"/>
        </a:lnRef>
        <a:fillRef idx="0">
          <a:scrgbClr r="0" g="0" b="0"/>
        </a:fillRef>
        <a:effectRef idx="0">
          <a:scrgbClr r="0" g="0" b="0"/>
        </a:effectRef>
        <a:fontRef idx="minor"/>
      </dsp:style>
    </dsp:sp>
    <dsp:sp modelId="{3A974BA0-061B-4EE6-8EC3-B0611632FED9}">
      <dsp:nvSpPr>
        <dsp:cNvPr id="0" name=""/>
        <dsp:cNvSpPr/>
      </dsp:nvSpPr>
      <dsp:spPr>
        <a:xfrm>
          <a:off x="4272563" y="1555789"/>
          <a:ext cx="1061508" cy="3273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1">
          <a:noAutofit/>
        </a:bodyPr>
        <a:lstStyle/>
        <a:p>
          <a:pPr marL="0" lvl="0" indent="0" algn="ctr" defTabSz="533400">
            <a:lnSpc>
              <a:spcPct val="90000"/>
            </a:lnSpc>
            <a:spcBef>
              <a:spcPct val="0"/>
            </a:spcBef>
            <a:spcAft>
              <a:spcPct val="35000"/>
            </a:spcAft>
            <a:buNone/>
            <a:defRPr b="1"/>
          </a:pPr>
          <a:r>
            <a:rPr lang="en-US" sz="1200" b="0" kern="1200">
              <a:latin typeface="Arial" panose="020B0604020202020204"/>
            </a:rPr>
            <a:t>2019</a:t>
          </a:r>
        </a:p>
      </dsp:txBody>
      <dsp:txXfrm>
        <a:off x="4272563" y="1555789"/>
        <a:ext cx="1061508" cy="327382"/>
      </dsp:txXfrm>
    </dsp:sp>
    <dsp:sp modelId="{44276810-FE6B-4C09-B701-9F108CF5009F}">
      <dsp:nvSpPr>
        <dsp:cNvPr id="0" name=""/>
        <dsp:cNvSpPr/>
      </dsp:nvSpPr>
      <dsp:spPr>
        <a:xfrm>
          <a:off x="4081958" y="1426865"/>
          <a:ext cx="43457" cy="43457"/>
        </a:xfrm>
        <a:prstGeom prst="ellips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0FE31FB-7988-409D-8482-547B627A5E33}">
      <dsp:nvSpPr>
        <dsp:cNvPr id="0" name=""/>
        <dsp:cNvSpPr/>
      </dsp:nvSpPr>
      <dsp:spPr>
        <a:xfrm>
          <a:off x="4200188" y="404157"/>
          <a:ext cx="1206259" cy="493970"/>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2230" tIns="62230" rIns="62230" bIns="62230" numCol="1" spcCol="1270" anchor="ctr" anchorCtr="0">
          <a:noAutofit/>
        </a:bodyPr>
        <a:lstStyle/>
        <a:p>
          <a:pPr marL="0" lvl="0" indent="0" algn="l" defTabSz="311150">
            <a:lnSpc>
              <a:spcPct val="90000"/>
            </a:lnSpc>
            <a:spcBef>
              <a:spcPct val="0"/>
            </a:spcBef>
            <a:spcAft>
              <a:spcPct val="35000"/>
            </a:spcAft>
            <a:buNone/>
          </a:pPr>
          <a:r>
            <a:rPr lang="en-US" sz="700" b="0" kern="1200"/>
            <a:t>European Green Deal Announcement</a:t>
          </a:r>
          <a:endParaRPr lang="en-US" sz="700" b="0" kern="1200">
            <a:latin typeface="Arial" panose="020B0604020202020204"/>
          </a:endParaRPr>
        </a:p>
      </dsp:txBody>
      <dsp:txXfrm>
        <a:off x="4224302" y="428271"/>
        <a:ext cx="1158031" cy="445742"/>
      </dsp:txXfrm>
    </dsp:sp>
    <dsp:sp modelId="{3BDBD246-B067-4847-B8DC-105DBEE081BF}">
      <dsp:nvSpPr>
        <dsp:cNvPr id="0" name=""/>
        <dsp:cNvSpPr/>
      </dsp:nvSpPr>
      <dsp:spPr>
        <a:xfrm>
          <a:off x="4803318" y="898128"/>
          <a:ext cx="0" cy="550465"/>
        </a:xfrm>
        <a:prstGeom prst="line">
          <a:avLst/>
        </a:prstGeom>
        <a:noFill/>
        <a:ln w="6350" cap="flat" cmpd="sng" algn="ctr">
          <a:solidFill>
            <a:schemeClr val="accent1">
              <a:hueOff val="0"/>
              <a:satOff val="0"/>
              <a:lumOff val="0"/>
              <a:alphaOff val="0"/>
            </a:schemeClr>
          </a:solidFill>
          <a:prstDash val="dash"/>
          <a:miter lim="800000"/>
        </a:ln>
        <a:effectLst/>
      </dsp:spPr>
      <dsp:style>
        <a:lnRef idx="1">
          <a:scrgbClr r="0" g="0" b="0"/>
        </a:lnRef>
        <a:fillRef idx="0">
          <a:scrgbClr r="0" g="0" b="0"/>
        </a:fillRef>
        <a:effectRef idx="0">
          <a:scrgbClr r="0" g="0" b="0"/>
        </a:effectRef>
        <a:fontRef idx="minor"/>
      </dsp:style>
    </dsp:sp>
    <dsp:sp modelId="{11D59F02-3ABD-4886-8D29-1CDA18406B92}">
      <dsp:nvSpPr>
        <dsp:cNvPr id="0" name=""/>
        <dsp:cNvSpPr/>
      </dsp:nvSpPr>
      <dsp:spPr>
        <a:xfrm>
          <a:off x="4972194" y="1014015"/>
          <a:ext cx="1061508" cy="3273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1">
          <a:noAutofit/>
        </a:bodyPr>
        <a:lstStyle/>
        <a:p>
          <a:pPr marL="0" lvl="0" indent="0" algn="ctr" defTabSz="533400">
            <a:lnSpc>
              <a:spcPct val="90000"/>
            </a:lnSpc>
            <a:spcBef>
              <a:spcPct val="0"/>
            </a:spcBef>
            <a:spcAft>
              <a:spcPct val="35000"/>
            </a:spcAft>
            <a:buNone/>
            <a:defRPr b="1"/>
          </a:pPr>
          <a:r>
            <a:rPr lang="en-US" sz="1200" b="0" kern="1200">
              <a:latin typeface="Arial" panose="020B0604020202020204"/>
            </a:rPr>
            <a:t>2020</a:t>
          </a:r>
        </a:p>
      </dsp:txBody>
      <dsp:txXfrm>
        <a:off x="4972194" y="1014015"/>
        <a:ext cx="1061508" cy="327382"/>
      </dsp:txXfrm>
    </dsp:sp>
    <dsp:sp modelId="{C1638AD8-6E6A-4FBC-9198-927A1C89CD33}">
      <dsp:nvSpPr>
        <dsp:cNvPr id="0" name=""/>
        <dsp:cNvSpPr/>
      </dsp:nvSpPr>
      <dsp:spPr>
        <a:xfrm>
          <a:off x="4781589" y="1426865"/>
          <a:ext cx="43457" cy="43457"/>
        </a:xfrm>
        <a:prstGeom prst="ellips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8CAEBAD-CA85-4CB5-B864-CCB375009D17}">
      <dsp:nvSpPr>
        <dsp:cNvPr id="0" name=""/>
        <dsp:cNvSpPr/>
      </dsp:nvSpPr>
      <dsp:spPr>
        <a:xfrm>
          <a:off x="4899818" y="1999059"/>
          <a:ext cx="1206259" cy="586590"/>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2230" tIns="62230" rIns="62230" bIns="62230" numCol="1" spcCol="1270" anchor="ctr" anchorCtr="0">
          <a:noAutofit/>
        </a:bodyPr>
        <a:lstStyle/>
        <a:p>
          <a:pPr marL="0" lvl="0" indent="0" algn="l" defTabSz="311150">
            <a:lnSpc>
              <a:spcPct val="90000"/>
            </a:lnSpc>
            <a:spcBef>
              <a:spcPct val="0"/>
            </a:spcBef>
            <a:spcAft>
              <a:spcPct val="35000"/>
            </a:spcAft>
            <a:buNone/>
          </a:pPr>
          <a:r>
            <a:rPr lang="en-US" sz="700" b="0" kern="1200"/>
            <a:t>IUCN Guidelines for Conserving </a:t>
          </a:r>
          <a:r>
            <a:rPr lang="en-US" sz="700" b="0" kern="1200">
              <a:latin typeface="Arial" panose="020B0604020202020204"/>
            </a:rPr>
            <a:t>Connectivity</a:t>
          </a:r>
        </a:p>
        <a:p>
          <a:pPr marL="0" lvl="0" indent="0" algn="l" defTabSz="311150">
            <a:lnSpc>
              <a:spcPct val="90000"/>
            </a:lnSpc>
            <a:spcBef>
              <a:spcPct val="0"/>
            </a:spcBef>
            <a:spcAft>
              <a:spcPct val="35000"/>
            </a:spcAft>
            <a:buNone/>
          </a:pPr>
          <a:r>
            <a:rPr lang="en-US" sz="700" b="0" kern="1200">
              <a:latin typeface="Arial" panose="020B0604020202020204"/>
            </a:rPr>
            <a:t>EU</a:t>
          </a:r>
          <a:r>
            <a:rPr lang="en-US" sz="700" b="0" kern="1200"/>
            <a:t> Biodiversity Strategy 2030</a:t>
          </a:r>
          <a:endParaRPr lang="en-US" sz="700" kern="1200"/>
        </a:p>
      </dsp:txBody>
      <dsp:txXfrm>
        <a:off x="4928453" y="2027694"/>
        <a:ext cx="1148989" cy="529320"/>
      </dsp:txXfrm>
    </dsp:sp>
    <dsp:sp modelId="{6D4C6140-1726-44E2-B80C-CC787DBE0627}">
      <dsp:nvSpPr>
        <dsp:cNvPr id="0" name=""/>
        <dsp:cNvSpPr/>
      </dsp:nvSpPr>
      <dsp:spPr>
        <a:xfrm>
          <a:off x="5502948" y="1448593"/>
          <a:ext cx="0" cy="550465"/>
        </a:xfrm>
        <a:prstGeom prst="line">
          <a:avLst/>
        </a:prstGeom>
        <a:noFill/>
        <a:ln w="6350" cap="flat" cmpd="sng" algn="ctr">
          <a:solidFill>
            <a:schemeClr val="accent1">
              <a:hueOff val="0"/>
              <a:satOff val="0"/>
              <a:lumOff val="0"/>
              <a:alphaOff val="0"/>
            </a:schemeClr>
          </a:solidFill>
          <a:prstDash val="dash"/>
          <a:miter lim="800000"/>
        </a:ln>
        <a:effectLst/>
      </dsp:spPr>
      <dsp:style>
        <a:lnRef idx="1">
          <a:scrgbClr r="0" g="0" b="0"/>
        </a:lnRef>
        <a:fillRef idx="0">
          <a:scrgbClr r="0" g="0" b="0"/>
        </a:fillRef>
        <a:effectRef idx="0">
          <a:scrgbClr r="0" g="0" b="0"/>
        </a:effectRef>
        <a:fontRef idx="minor"/>
      </dsp:style>
    </dsp:sp>
    <dsp:sp modelId="{AF3ACCA4-9F92-4B49-B13B-618A6E01B46C}">
      <dsp:nvSpPr>
        <dsp:cNvPr id="0" name=""/>
        <dsp:cNvSpPr/>
      </dsp:nvSpPr>
      <dsp:spPr>
        <a:xfrm>
          <a:off x="5671825" y="1555789"/>
          <a:ext cx="1061508" cy="3273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1">
          <a:noAutofit/>
        </a:bodyPr>
        <a:lstStyle/>
        <a:p>
          <a:pPr marL="0" lvl="0" indent="0" algn="ctr" defTabSz="533400">
            <a:lnSpc>
              <a:spcPct val="90000"/>
            </a:lnSpc>
            <a:spcBef>
              <a:spcPct val="0"/>
            </a:spcBef>
            <a:spcAft>
              <a:spcPct val="35000"/>
            </a:spcAft>
            <a:buNone/>
            <a:defRPr b="1"/>
          </a:pPr>
          <a:r>
            <a:rPr lang="en-US" sz="1200" b="0" kern="1200">
              <a:latin typeface="Arial" panose="020B0604020202020204"/>
            </a:rPr>
            <a:t>2021</a:t>
          </a:r>
          <a:endParaRPr lang="en-US" sz="1200" b="1" kern="1200">
            <a:latin typeface="Arial" panose="020B0604020202020204"/>
          </a:endParaRPr>
        </a:p>
      </dsp:txBody>
      <dsp:txXfrm>
        <a:off x="5671825" y="1555789"/>
        <a:ext cx="1061508" cy="327382"/>
      </dsp:txXfrm>
    </dsp:sp>
    <dsp:sp modelId="{84D27CF6-A22A-4619-AA69-79640A33D8BA}">
      <dsp:nvSpPr>
        <dsp:cNvPr id="0" name=""/>
        <dsp:cNvSpPr/>
      </dsp:nvSpPr>
      <dsp:spPr>
        <a:xfrm>
          <a:off x="5481219" y="1426865"/>
          <a:ext cx="43457" cy="43457"/>
        </a:xfrm>
        <a:prstGeom prst="ellips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757CC3C-3710-4BAA-A948-50357A1A1BBE}">
      <dsp:nvSpPr>
        <dsp:cNvPr id="0" name=""/>
        <dsp:cNvSpPr/>
      </dsp:nvSpPr>
      <dsp:spPr>
        <a:xfrm>
          <a:off x="5599449" y="404157"/>
          <a:ext cx="1206259" cy="493970"/>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2230" tIns="62230" rIns="62230" bIns="62230" numCol="1" spcCol="1270" anchor="ctr" anchorCtr="0">
          <a:noAutofit/>
        </a:bodyPr>
        <a:lstStyle/>
        <a:p>
          <a:pPr marL="0" lvl="0" indent="0" algn="l" defTabSz="311150">
            <a:lnSpc>
              <a:spcPct val="90000"/>
            </a:lnSpc>
            <a:spcBef>
              <a:spcPct val="0"/>
            </a:spcBef>
            <a:spcAft>
              <a:spcPct val="35000"/>
            </a:spcAft>
            <a:buNone/>
          </a:pPr>
          <a:r>
            <a:rPr lang="en-US" sz="700" b="0" kern="1200">
              <a:latin typeface="+mn-lt"/>
            </a:rPr>
            <a:t>EU Climate Adaptation Strategy</a:t>
          </a:r>
          <a:endParaRPr lang="en-US" sz="700" b="1" kern="1200">
            <a:latin typeface="+mn-lt"/>
          </a:endParaRPr>
        </a:p>
      </dsp:txBody>
      <dsp:txXfrm>
        <a:off x="5623563" y="428271"/>
        <a:ext cx="1158031" cy="445742"/>
      </dsp:txXfrm>
    </dsp:sp>
    <dsp:sp modelId="{890A2C51-2206-4922-BECE-E8DCB9E55288}">
      <dsp:nvSpPr>
        <dsp:cNvPr id="0" name=""/>
        <dsp:cNvSpPr/>
      </dsp:nvSpPr>
      <dsp:spPr>
        <a:xfrm>
          <a:off x="6202579" y="898128"/>
          <a:ext cx="0" cy="550465"/>
        </a:xfrm>
        <a:prstGeom prst="line">
          <a:avLst/>
        </a:prstGeom>
        <a:noFill/>
        <a:ln w="6350" cap="flat" cmpd="sng" algn="ctr">
          <a:solidFill>
            <a:schemeClr val="accent1">
              <a:hueOff val="0"/>
              <a:satOff val="0"/>
              <a:lumOff val="0"/>
              <a:alphaOff val="0"/>
            </a:schemeClr>
          </a:solidFill>
          <a:prstDash val="dash"/>
          <a:miter lim="800000"/>
        </a:ln>
        <a:effectLst/>
      </dsp:spPr>
      <dsp:style>
        <a:lnRef idx="1">
          <a:scrgbClr r="0" g="0" b="0"/>
        </a:lnRef>
        <a:fillRef idx="0">
          <a:scrgbClr r="0" g="0" b="0"/>
        </a:fillRef>
        <a:effectRef idx="0">
          <a:scrgbClr r="0" g="0" b="0"/>
        </a:effectRef>
        <a:fontRef idx="minor"/>
      </dsp:style>
    </dsp:sp>
    <dsp:sp modelId="{B21CC3B1-BB02-4240-BEC8-36B12A39AC6A}">
      <dsp:nvSpPr>
        <dsp:cNvPr id="0" name=""/>
        <dsp:cNvSpPr/>
      </dsp:nvSpPr>
      <dsp:spPr>
        <a:xfrm>
          <a:off x="6371455" y="1014015"/>
          <a:ext cx="1061508" cy="3273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1">
          <a:noAutofit/>
        </a:bodyPr>
        <a:lstStyle/>
        <a:p>
          <a:pPr marL="0" lvl="0" indent="0" algn="ctr" defTabSz="533400">
            <a:lnSpc>
              <a:spcPct val="90000"/>
            </a:lnSpc>
            <a:spcBef>
              <a:spcPct val="0"/>
            </a:spcBef>
            <a:spcAft>
              <a:spcPct val="35000"/>
            </a:spcAft>
            <a:buNone/>
            <a:defRPr b="1"/>
          </a:pPr>
          <a:r>
            <a:rPr lang="en-US" sz="1200" b="0" kern="1200">
              <a:latin typeface="Arial" panose="020B0604020202020204"/>
            </a:rPr>
            <a:t>2022</a:t>
          </a:r>
        </a:p>
      </dsp:txBody>
      <dsp:txXfrm>
        <a:off x="6371455" y="1014015"/>
        <a:ext cx="1061508" cy="327382"/>
      </dsp:txXfrm>
    </dsp:sp>
    <dsp:sp modelId="{5208EFB3-2B94-4010-A6F4-6454DD090662}">
      <dsp:nvSpPr>
        <dsp:cNvPr id="0" name=""/>
        <dsp:cNvSpPr/>
      </dsp:nvSpPr>
      <dsp:spPr>
        <a:xfrm>
          <a:off x="6180850" y="1426865"/>
          <a:ext cx="43457" cy="43457"/>
        </a:xfrm>
        <a:prstGeom prst="ellips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BE3CAE7-BA74-4D4D-B0C7-C3BD34EEE5C9}">
      <dsp:nvSpPr>
        <dsp:cNvPr id="0" name=""/>
        <dsp:cNvSpPr/>
      </dsp:nvSpPr>
      <dsp:spPr>
        <a:xfrm>
          <a:off x="6299080" y="1999059"/>
          <a:ext cx="1206259" cy="756392"/>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2230" tIns="62230" rIns="62230" bIns="62230" numCol="1" spcCol="1270" anchor="ctr" anchorCtr="0">
          <a:noAutofit/>
        </a:bodyPr>
        <a:lstStyle/>
        <a:p>
          <a:pPr marL="0" lvl="0" indent="0" algn="l" defTabSz="311150">
            <a:lnSpc>
              <a:spcPct val="90000"/>
            </a:lnSpc>
            <a:spcBef>
              <a:spcPct val="0"/>
            </a:spcBef>
            <a:spcAft>
              <a:spcPct val="35000"/>
            </a:spcAft>
            <a:buNone/>
          </a:pPr>
          <a:r>
            <a:rPr lang="en-US" sz="700" b="0" kern="1200"/>
            <a:t>UN Biodiversity Conference (CBD COP15, Montreal) - Kunming-Montreal Global Biodiversity Framework (GBF)</a:t>
          </a:r>
          <a:endParaRPr lang="en-US" sz="700" b="0" kern="1200">
            <a:latin typeface="Arial" panose="020B0604020202020204"/>
          </a:endParaRPr>
        </a:p>
      </dsp:txBody>
      <dsp:txXfrm>
        <a:off x="6336004" y="2035983"/>
        <a:ext cx="1132411" cy="682544"/>
      </dsp:txXfrm>
    </dsp:sp>
    <dsp:sp modelId="{78C4FFA5-B202-4C75-B6E7-697F0B4287E4}">
      <dsp:nvSpPr>
        <dsp:cNvPr id="0" name=""/>
        <dsp:cNvSpPr/>
      </dsp:nvSpPr>
      <dsp:spPr>
        <a:xfrm>
          <a:off x="6902210" y="1448593"/>
          <a:ext cx="0" cy="550465"/>
        </a:xfrm>
        <a:prstGeom prst="line">
          <a:avLst/>
        </a:prstGeom>
        <a:noFill/>
        <a:ln w="6350" cap="flat" cmpd="sng" algn="ctr">
          <a:solidFill>
            <a:schemeClr val="accent1">
              <a:hueOff val="0"/>
              <a:satOff val="0"/>
              <a:lumOff val="0"/>
              <a:alphaOff val="0"/>
            </a:schemeClr>
          </a:solidFill>
          <a:prstDash val="dash"/>
          <a:miter lim="800000"/>
        </a:ln>
        <a:effectLst/>
      </dsp:spPr>
      <dsp:style>
        <a:lnRef idx="1">
          <a:scrgbClr r="0" g="0" b="0"/>
        </a:lnRef>
        <a:fillRef idx="0">
          <a:scrgbClr r="0" g="0" b="0"/>
        </a:fillRef>
        <a:effectRef idx="0">
          <a:scrgbClr r="0" g="0" b="0"/>
        </a:effectRef>
        <a:fontRef idx="minor"/>
      </dsp:style>
    </dsp:sp>
    <dsp:sp modelId="{CAA0D52C-8D5C-4227-99AD-F96D5C1272B6}">
      <dsp:nvSpPr>
        <dsp:cNvPr id="0" name=""/>
        <dsp:cNvSpPr/>
      </dsp:nvSpPr>
      <dsp:spPr>
        <a:xfrm>
          <a:off x="7071086" y="1555789"/>
          <a:ext cx="1061508" cy="3273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1">
          <a:noAutofit/>
        </a:bodyPr>
        <a:lstStyle/>
        <a:p>
          <a:pPr marL="0" lvl="0" indent="0" algn="ctr" defTabSz="533400">
            <a:lnSpc>
              <a:spcPct val="90000"/>
            </a:lnSpc>
            <a:spcBef>
              <a:spcPct val="0"/>
            </a:spcBef>
            <a:spcAft>
              <a:spcPct val="35000"/>
            </a:spcAft>
            <a:buNone/>
            <a:defRPr b="1"/>
          </a:pPr>
          <a:r>
            <a:rPr lang="en-US" sz="1200" b="0" kern="1200">
              <a:latin typeface="Arial" panose="020B0604020202020204"/>
            </a:rPr>
            <a:t>2024</a:t>
          </a:r>
        </a:p>
      </dsp:txBody>
      <dsp:txXfrm>
        <a:off x="7071086" y="1555789"/>
        <a:ext cx="1061508" cy="327382"/>
      </dsp:txXfrm>
    </dsp:sp>
    <dsp:sp modelId="{FCD1EE01-8A0F-483F-98F8-DEF66DA2C5D3}">
      <dsp:nvSpPr>
        <dsp:cNvPr id="0" name=""/>
        <dsp:cNvSpPr/>
      </dsp:nvSpPr>
      <dsp:spPr>
        <a:xfrm>
          <a:off x="6880481" y="1426865"/>
          <a:ext cx="43457" cy="43457"/>
        </a:xfrm>
        <a:prstGeom prst="ellips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6346A5A-077C-4B89-814F-5705362C704F}">
      <dsp:nvSpPr>
        <dsp:cNvPr id="0" name=""/>
        <dsp:cNvSpPr/>
      </dsp:nvSpPr>
      <dsp:spPr>
        <a:xfrm>
          <a:off x="6998710" y="404157"/>
          <a:ext cx="1206259" cy="493970"/>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2230" tIns="62230" rIns="62230" bIns="62230" numCol="1" spcCol="1270" anchor="ctr" anchorCtr="0">
          <a:noAutofit/>
        </a:bodyPr>
        <a:lstStyle/>
        <a:p>
          <a:pPr marL="0" lvl="0" indent="0" algn="l" defTabSz="311150">
            <a:lnSpc>
              <a:spcPct val="90000"/>
            </a:lnSpc>
            <a:spcBef>
              <a:spcPct val="0"/>
            </a:spcBef>
            <a:spcAft>
              <a:spcPct val="35000"/>
            </a:spcAft>
            <a:buNone/>
          </a:pPr>
          <a:r>
            <a:rPr lang="en-US" sz="700" b="0" kern="1200"/>
            <a:t>EU Nature Restoration Law</a:t>
          </a:r>
          <a:endParaRPr lang="en-US" sz="700" b="0" kern="1200">
            <a:latin typeface="Arial" panose="020B0604020202020204"/>
          </a:endParaRPr>
        </a:p>
      </dsp:txBody>
      <dsp:txXfrm>
        <a:off x="7022824" y="428271"/>
        <a:ext cx="1158031" cy="445742"/>
      </dsp:txXfrm>
    </dsp:sp>
    <dsp:sp modelId="{7338EB3B-050E-48B6-B0AE-98C7FC99ACD8}">
      <dsp:nvSpPr>
        <dsp:cNvPr id="0" name=""/>
        <dsp:cNvSpPr/>
      </dsp:nvSpPr>
      <dsp:spPr>
        <a:xfrm>
          <a:off x="7601840" y="898128"/>
          <a:ext cx="0" cy="550465"/>
        </a:xfrm>
        <a:prstGeom prst="line">
          <a:avLst/>
        </a:prstGeom>
        <a:noFill/>
        <a:ln w="6350" cap="flat" cmpd="sng" algn="ctr">
          <a:solidFill>
            <a:schemeClr val="accent1">
              <a:hueOff val="0"/>
              <a:satOff val="0"/>
              <a:lumOff val="0"/>
              <a:alphaOff val="0"/>
            </a:schemeClr>
          </a:solidFill>
          <a:prstDash val="dash"/>
          <a:miter lim="800000"/>
        </a:ln>
        <a:effectLst/>
      </dsp:spPr>
      <dsp:style>
        <a:lnRef idx="1">
          <a:scrgbClr r="0" g="0" b="0"/>
        </a:lnRef>
        <a:fillRef idx="0">
          <a:scrgbClr r="0" g="0" b="0"/>
        </a:fillRef>
        <a:effectRef idx="0">
          <a:scrgbClr r="0" g="0" b="0"/>
        </a:effectRef>
        <a:fontRef idx="minor"/>
      </dsp:style>
    </dsp:sp>
    <dsp:sp modelId="{EA9BE095-7726-442E-865C-D7A23387079E}">
      <dsp:nvSpPr>
        <dsp:cNvPr id="0" name=""/>
        <dsp:cNvSpPr/>
      </dsp:nvSpPr>
      <dsp:spPr>
        <a:xfrm>
          <a:off x="7580111" y="1426865"/>
          <a:ext cx="43457" cy="43457"/>
        </a:xfrm>
        <a:prstGeom prst="ellips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0C5B64C-D94C-4B05-8364-8A795309B699}">
      <dsp:nvSpPr>
        <dsp:cNvPr id="0" name=""/>
        <dsp:cNvSpPr/>
      </dsp:nvSpPr>
      <dsp:spPr>
        <a:xfrm>
          <a:off x="0" y="1535"/>
          <a:ext cx="6805041"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AE75B2A-57C7-4DF4-AD2A-DE83473E86FA}">
      <dsp:nvSpPr>
        <dsp:cNvPr id="0" name=""/>
        <dsp:cNvSpPr/>
      </dsp:nvSpPr>
      <dsp:spPr>
        <a:xfrm>
          <a:off x="0" y="1535"/>
          <a:ext cx="1361008" cy="10472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9530" tIns="49530" rIns="49530" bIns="49530" numCol="1" spcCol="1270" anchor="t" anchorCtr="0">
          <a:noAutofit/>
        </a:bodyPr>
        <a:lstStyle/>
        <a:p>
          <a:pPr marL="0" lvl="0" indent="0" algn="l" defTabSz="577850">
            <a:lnSpc>
              <a:spcPct val="90000"/>
            </a:lnSpc>
            <a:spcBef>
              <a:spcPct val="0"/>
            </a:spcBef>
            <a:spcAft>
              <a:spcPct val="35000"/>
            </a:spcAft>
            <a:buNone/>
          </a:pPr>
          <a:r>
            <a:rPr lang="de-DE" sz="1300" kern="1200" dirty="0" err="1"/>
            <a:t>Renewable</a:t>
          </a:r>
          <a:r>
            <a:rPr lang="de-DE" sz="1300" kern="1200" dirty="0"/>
            <a:t> </a:t>
          </a:r>
          <a:r>
            <a:rPr lang="de-DE" sz="1300" kern="1200" dirty="0" err="1"/>
            <a:t>energy</a:t>
          </a:r>
          <a:r>
            <a:rPr lang="de-DE" sz="1300" kern="1200" dirty="0"/>
            <a:t> </a:t>
          </a:r>
          <a:r>
            <a:rPr lang="de-DE" sz="1300" kern="1200" dirty="0" err="1"/>
            <a:t>facilities</a:t>
          </a:r>
          <a:endParaRPr lang="de-DE" sz="1300" kern="1200" dirty="0"/>
        </a:p>
      </dsp:txBody>
      <dsp:txXfrm>
        <a:off x="0" y="1535"/>
        <a:ext cx="1361008" cy="1047209"/>
      </dsp:txXfrm>
    </dsp:sp>
    <dsp:sp modelId="{B632BF30-67D4-4BB4-AADE-2A663CD466BA}">
      <dsp:nvSpPr>
        <dsp:cNvPr id="0" name=""/>
        <dsp:cNvSpPr/>
      </dsp:nvSpPr>
      <dsp:spPr>
        <a:xfrm>
          <a:off x="1463083" y="13845"/>
          <a:ext cx="5341957" cy="2462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1910" tIns="41910" rIns="41910" bIns="41910" numCol="1" spcCol="1270" anchor="t" anchorCtr="0">
          <a:noAutofit/>
        </a:bodyPr>
        <a:lstStyle/>
        <a:p>
          <a:pPr marL="0" lvl="0" indent="0" algn="l" defTabSz="488950">
            <a:lnSpc>
              <a:spcPct val="90000"/>
            </a:lnSpc>
            <a:spcBef>
              <a:spcPct val="0"/>
            </a:spcBef>
            <a:spcAft>
              <a:spcPct val="35000"/>
            </a:spcAft>
            <a:buNone/>
          </a:pPr>
          <a:r>
            <a:rPr lang="de-DE" sz="1100" kern="1200" dirty="0"/>
            <a:t>Hydropower</a:t>
          </a:r>
        </a:p>
      </dsp:txBody>
      <dsp:txXfrm>
        <a:off x="1463083" y="13845"/>
        <a:ext cx="5341957" cy="246206"/>
      </dsp:txXfrm>
    </dsp:sp>
    <dsp:sp modelId="{E6DC4944-3BBF-4390-947A-ACCF390EFFD5}">
      <dsp:nvSpPr>
        <dsp:cNvPr id="0" name=""/>
        <dsp:cNvSpPr/>
      </dsp:nvSpPr>
      <dsp:spPr>
        <a:xfrm>
          <a:off x="1361008" y="260052"/>
          <a:ext cx="5444032"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19ED386-1633-439E-A3A5-F6DC3BE3FD1D}">
      <dsp:nvSpPr>
        <dsp:cNvPr id="0" name=""/>
        <dsp:cNvSpPr/>
      </dsp:nvSpPr>
      <dsp:spPr>
        <a:xfrm>
          <a:off x="1463083" y="272362"/>
          <a:ext cx="5341957" cy="2462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1910" tIns="41910" rIns="41910" bIns="41910" numCol="1" spcCol="1270" anchor="t" anchorCtr="0">
          <a:noAutofit/>
        </a:bodyPr>
        <a:lstStyle/>
        <a:p>
          <a:pPr marL="0" lvl="0" indent="0" algn="l" defTabSz="488950">
            <a:lnSpc>
              <a:spcPct val="90000"/>
            </a:lnSpc>
            <a:spcBef>
              <a:spcPct val="0"/>
            </a:spcBef>
            <a:spcAft>
              <a:spcPct val="35000"/>
            </a:spcAft>
            <a:buNone/>
          </a:pPr>
          <a:r>
            <a:rPr lang="de-DE" sz="1100" kern="1200" dirty="0"/>
            <a:t>Windpower</a:t>
          </a:r>
        </a:p>
      </dsp:txBody>
      <dsp:txXfrm>
        <a:off x="1463083" y="272362"/>
        <a:ext cx="5341957" cy="246206"/>
      </dsp:txXfrm>
    </dsp:sp>
    <dsp:sp modelId="{1F63EBDE-6553-459A-BEE8-B4EB0B291371}">
      <dsp:nvSpPr>
        <dsp:cNvPr id="0" name=""/>
        <dsp:cNvSpPr/>
      </dsp:nvSpPr>
      <dsp:spPr>
        <a:xfrm>
          <a:off x="1361008" y="518569"/>
          <a:ext cx="5444032"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39024BB-075C-487B-B114-04148846EF6C}">
      <dsp:nvSpPr>
        <dsp:cNvPr id="0" name=""/>
        <dsp:cNvSpPr/>
      </dsp:nvSpPr>
      <dsp:spPr>
        <a:xfrm>
          <a:off x="1463083" y="530879"/>
          <a:ext cx="5341957" cy="2462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1910" tIns="41910" rIns="41910" bIns="41910" numCol="1" spcCol="1270" anchor="t" anchorCtr="0">
          <a:noAutofit/>
        </a:bodyPr>
        <a:lstStyle/>
        <a:p>
          <a:pPr marL="0" lvl="0" indent="0" algn="l" defTabSz="488950">
            <a:lnSpc>
              <a:spcPct val="90000"/>
            </a:lnSpc>
            <a:spcBef>
              <a:spcPct val="0"/>
            </a:spcBef>
            <a:spcAft>
              <a:spcPct val="35000"/>
            </a:spcAft>
            <a:buNone/>
          </a:pPr>
          <a:r>
            <a:rPr lang="de-DE" sz="1100" kern="1200" dirty="0"/>
            <a:t>Solar power</a:t>
          </a:r>
        </a:p>
      </dsp:txBody>
      <dsp:txXfrm>
        <a:off x="1463083" y="530879"/>
        <a:ext cx="5341957" cy="246206"/>
      </dsp:txXfrm>
    </dsp:sp>
    <dsp:sp modelId="{E500B354-4DE2-4AE7-A71A-95C70BD27FF7}">
      <dsp:nvSpPr>
        <dsp:cNvPr id="0" name=""/>
        <dsp:cNvSpPr/>
      </dsp:nvSpPr>
      <dsp:spPr>
        <a:xfrm>
          <a:off x="1361008" y="777086"/>
          <a:ext cx="5444032"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58542B1-270C-45EE-B24F-07EEBA18A41A}">
      <dsp:nvSpPr>
        <dsp:cNvPr id="0" name=""/>
        <dsp:cNvSpPr/>
      </dsp:nvSpPr>
      <dsp:spPr>
        <a:xfrm>
          <a:off x="1463083" y="789396"/>
          <a:ext cx="5341957" cy="2462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1910" tIns="41910" rIns="41910" bIns="41910" numCol="1" spcCol="1270" anchor="t" anchorCtr="0">
          <a:noAutofit/>
        </a:bodyPr>
        <a:lstStyle/>
        <a:p>
          <a:pPr marL="0" lvl="0" indent="0" algn="l" defTabSz="488950">
            <a:lnSpc>
              <a:spcPct val="90000"/>
            </a:lnSpc>
            <a:spcBef>
              <a:spcPct val="0"/>
            </a:spcBef>
            <a:spcAft>
              <a:spcPct val="35000"/>
            </a:spcAft>
            <a:buNone/>
          </a:pPr>
          <a:r>
            <a:rPr lang="de-DE" sz="1100" kern="1200" dirty="0" err="1"/>
            <a:t>Biomass</a:t>
          </a:r>
          <a:endParaRPr lang="de-DE" sz="1100" kern="1200" dirty="0"/>
        </a:p>
      </dsp:txBody>
      <dsp:txXfrm>
        <a:off x="1463083" y="789396"/>
        <a:ext cx="5341957" cy="246206"/>
      </dsp:txXfrm>
    </dsp:sp>
    <dsp:sp modelId="{F57C9231-5398-4165-8604-6ADB52448921}">
      <dsp:nvSpPr>
        <dsp:cNvPr id="0" name=""/>
        <dsp:cNvSpPr/>
      </dsp:nvSpPr>
      <dsp:spPr>
        <a:xfrm>
          <a:off x="1361008" y="1035603"/>
          <a:ext cx="5444032"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EB75354-4223-4C9C-B965-581B30F4240E}">
      <dsp:nvSpPr>
        <dsp:cNvPr id="0" name=""/>
        <dsp:cNvSpPr/>
      </dsp:nvSpPr>
      <dsp:spPr>
        <a:xfrm>
          <a:off x="0" y="1048744"/>
          <a:ext cx="6805041"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E2E9CBA-7CB8-4824-94ED-179BB2FACA1A}">
      <dsp:nvSpPr>
        <dsp:cNvPr id="0" name=""/>
        <dsp:cNvSpPr/>
      </dsp:nvSpPr>
      <dsp:spPr>
        <a:xfrm>
          <a:off x="0" y="1048744"/>
          <a:ext cx="1361008" cy="10472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9530" tIns="49530" rIns="49530" bIns="49530" numCol="1" spcCol="1270" anchor="t" anchorCtr="0">
          <a:noAutofit/>
        </a:bodyPr>
        <a:lstStyle/>
        <a:p>
          <a:pPr marL="0" lvl="0" indent="0" algn="l" defTabSz="577850">
            <a:lnSpc>
              <a:spcPct val="90000"/>
            </a:lnSpc>
            <a:spcBef>
              <a:spcPct val="0"/>
            </a:spcBef>
            <a:spcAft>
              <a:spcPct val="35000"/>
            </a:spcAft>
            <a:buNone/>
          </a:pPr>
          <a:r>
            <a:rPr lang="de-DE" sz="1300" kern="1200" dirty="0"/>
            <a:t>Infrastructure</a:t>
          </a:r>
        </a:p>
      </dsp:txBody>
      <dsp:txXfrm>
        <a:off x="0" y="1048744"/>
        <a:ext cx="1361008" cy="1047209"/>
      </dsp:txXfrm>
    </dsp:sp>
    <dsp:sp modelId="{3684EB29-2EA9-43AC-92A2-2686B9B7291B}">
      <dsp:nvSpPr>
        <dsp:cNvPr id="0" name=""/>
        <dsp:cNvSpPr/>
      </dsp:nvSpPr>
      <dsp:spPr>
        <a:xfrm>
          <a:off x="1463083" y="1065107"/>
          <a:ext cx="5341957" cy="3272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1910" tIns="41910" rIns="41910" bIns="41910" numCol="1" spcCol="1270" anchor="t" anchorCtr="0">
          <a:noAutofit/>
        </a:bodyPr>
        <a:lstStyle/>
        <a:p>
          <a:pPr marL="0" lvl="0" indent="0" algn="l" defTabSz="488950">
            <a:lnSpc>
              <a:spcPct val="90000"/>
            </a:lnSpc>
            <a:spcBef>
              <a:spcPct val="0"/>
            </a:spcBef>
            <a:spcAft>
              <a:spcPct val="35000"/>
            </a:spcAft>
            <a:buNone/>
          </a:pPr>
          <a:r>
            <a:rPr lang="de-DE" sz="1100" kern="1200" dirty="0"/>
            <a:t>Transmission </a:t>
          </a:r>
          <a:r>
            <a:rPr lang="de-DE" sz="1100" kern="1200" dirty="0" err="1"/>
            <a:t>lines</a:t>
          </a:r>
          <a:endParaRPr lang="de-DE" sz="1100" kern="1200" dirty="0"/>
        </a:p>
      </dsp:txBody>
      <dsp:txXfrm>
        <a:off x="1463083" y="1065107"/>
        <a:ext cx="5341957" cy="327252"/>
      </dsp:txXfrm>
    </dsp:sp>
    <dsp:sp modelId="{65BEF7F0-861E-4C4C-BBFE-995E9278A275}">
      <dsp:nvSpPr>
        <dsp:cNvPr id="0" name=""/>
        <dsp:cNvSpPr/>
      </dsp:nvSpPr>
      <dsp:spPr>
        <a:xfrm>
          <a:off x="1361008" y="1392360"/>
          <a:ext cx="5444032"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609E9AA-1ACA-4727-95A0-A25CC1384119}">
      <dsp:nvSpPr>
        <dsp:cNvPr id="0" name=""/>
        <dsp:cNvSpPr/>
      </dsp:nvSpPr>
      <dsp:spPr>
        <a:xfrm>
          <a:off x="1463083" y="1408723"/>
          <a:ext cx="5341957" cy="3272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1910" tIns="41910" rIns="41910" bIns="41910" numCol="1" spcCol="1270" anchor="t" anchorCtr="0">
          <a:noAutofit/>
        </a:bodyPr>
        <a:lstStyle/>
        <a:p>
          <a:pPr marL="0" lvl="0" indent="0" algn="l" defTabSz="488950">
            <a:lnSpc>
              <a:spcPct val="90000"/>
            </a:lnSpc>
            <a:spcBef>
              <a:spcPct val="0"/>
            </a:spcBef>
            <a:spcAft>
              <a:spcPct val="35000"/>
            </a:spcAft>
            <a:buNone/>
          </a:pPr>
          <a:r>
            <a:rPr lang="de-DE" sz="1100" kern="1200" dirty="0" err="1"/>
            <a:t>Roads</a:t>
          </a:r>
          <a:r>
            <a:rPr lang="de-DE" sz="1100" kern="1200" dirty="0"/>
            <a:t>/Highways</a:t>
          </a:r>
        </a:p>
      </dsp:txBody>
      <dsp:txXfrm>
        <a:off x="1463083" y="1408723"/>
        <a:ext cx="5341957" cy="327252"/>
      </dsp:txXfrm>
    </dsp:sp>
    <dsp:sp modelId="{EF346C25-08E8-4A6F-A28D-24842C2DFE50}">
      <dsp:nvSpPr>
        <dsp:cNvPr id="0" name=""/>
        <dsp:cNvSpPr/>
      </dsp:nvSpPr>
      <dsp:spPr>
        <a:xfrm>
          <a:off x="1361008" y="1735975"/>
          <a:ext cx="5444032"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12DBA69-A847-4226-9D7A-8C86ACF7CB8A}">
      <dsp:nvSpPr>
        <dsp:cNvPr id="0" name=""/>
        <dsp:cNvSpPr/>
      </dsp:nvSpPr>
      <dsp:spPr>
        <a:xfrm>
          <a:off x="1463083" y="1752338"/>
          <a:ext cx="5341957" cy="3272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1910" tIns="41910" rIns="41910" bIns="41910" numCol="1" spcCol="1270" anchor="t" anchorCtr="0">
          <a:noAutofit/>
        </a:bodyPr>
        <a:lstStyle/>
        <a:p>
          <a:pPr marL="0" lvl="0" indent="0" algn="l" defTabSz="488950">
            <a:lnSpc>
              <a:spcPct val="90000"/>
            </a:lnSpc>
            <a:spcBef>
              <a:spcPct val="0"/>
            </a:spcBef>
            <a:spcAft>
              <a:spcPct val="35000"/>
            </a:spcAft>
            <a:buNone/>
          </a:pPr>
          <a:r>
            <a:rPr lang="de-DE" sz="1100" kern="1200" dirty="0"/>
            <a:t>Railways</a:t>
          </a:r>
        </a:p>
      </dsp:txBody>
      <dsp:txXfrm>
        <a:off x="1463083" y="1752338"/>
        <a:ext cx="5341957" cy="327252"/>
      </dsp:txXfrm>
    </dsp:sp>
    <dsp:sp modelId="{1DED4633-ACB8-4CAF-A0C1-F86E8BB025C9}">
      <dsp:nvSpPr>
        <dsp:cNvPr id="0" name=""/>
        <dsp:cNvSpPr/>
      </dsp:nvSpPr>
      <dsp:spPr>
        <a:xfrm>
          <a:off x="1361008" y="2079591"/>
          <a:ext cx="5444032"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65D1EC3-6EA6-4133-A130-AFA5C85CD187}">
      <dsp:nvSpPr>
        <dsp:cNvPr id="0" name=""/>
        <dsp:cNvSpPr/>
      </dsp:nvSpPr>
      <dsp:spPr>
        <a:xfrm>
          <a:off x="0" y="2095954"/>
          <a:ext cx="6805041"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E2FA2D2-75D3-42CF-A50B-48E9D89B42BB}">
      <dsp:nvSpPr>
        <dsp:cNvPr id="0" name=""/>
        <dsp:cNvSpPr/>
      </dsp:nvSpPr>
      <dsp:spPr>
        <a:xfrm>
          <a:off x="0" y="2095954"/>
          <a:ext cx="1361008" cy="10472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9530" tIns="49530" rIns="49530" bIns="49530" numCol="1" spcCol="1270" anchor="t" anchorCtr="0">
          <a:noAutofit/>
        </a:bodyPr>
        <a:lstStyle/>
        <a:p>
          <a:pPr marL="0" lvl="0" indent="0" algn="l" defTabSz="577850">
            <a:lnSpc>
              <a:spcPct val="90000"/>
            </a:lnSpc>
            <a:spcBef>
              <a:spcPct val="0"/>
            </a:spcBef>
            <a:spcAft>
              <a:spcPct val="35000"/>
            </a:spcAft>
            <a:buNone/>
          </a:pPr>
          <a:r>
            <a:rPr lang="de-DE" sz="1300" kern="1200" dirty="0"/>
            <a:t>Urban/Industrial </a:t>
          </a:r>
          <a:r>
            <a:rPr lang="de-DE" sz="1300" kern="1200" dirty="0" err="1"/>
            <a:t>development</a:t>
          </a:r>
          <a:endParaRPr lang="de-DE" sz="1300" kern="1200" dirty="0"/>
        </a:p>
      </dsp:txBody>
      <dsp:txXfrm>
        <a:off x="0" y="2095954"/>
        <a:ext cx="1361008" cy="1047209"/>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16/7/layout/BasicTimeline">
  <dgm:title val="Basic Timeline"/>
  <dgm:desc val="Use to show a list of events in chronological order. The rounded rectangular shape contains the description while the date is shown below on the time line. It's the perfect SmartArt for displaying large amount of text with a medium date format."/>
  <dgm:catLst>
    <dgm:cat type="timeline" pri="500"/>
    <dgm:cat type="process" pri="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
    <dgm:varLst>
      <dgm:chMax/>
      <dgm:chPref/>
      <dgm:animLvl val="lvl"/>
    </dgm:varLst>
    <dgm:alg type="composite"/>
    <dgm:shape xmlns:r="http://schemas.openxmlformats.org/officeDocument/2006/relationships" r:blip="">
      <dgm:adjLst/>
    </dgm:shape>
    <dgm:constrLst>
      <dgm:constr type="w" for="ch" forName="divider" refType="w"/>
      <dgm:constr type="h" for="ch" forName="divider"/>
      <dgm:constr type="ctrY" for="ch" forName="divider" refType="h" fact="0.5"/>
      <dgm:constr type="l" for="ch" forName="divider"/>
      <dgm:constr type="w" for="ch" forName="nodes" refType="w"/>
      <dgm:constr type="h" for="ch" forName="nodes" refType="h"/>
    </dgm:constrLst>
    <dgm:layoutNode name="divider" styleLbl="fgAccFollowNode1">
      <dgm:alg type="sp"/>
      <dgm:choose name="ArrowShape">
        <dgm:if name="ArrowShapeLTR" func="var" arg="dir" op="equ" val="norm">
          <dgm:shape xmlns:r="http://schemas.openxmlformats.org/officeDocument/2006/relationships" type="line" r:blip="" zOrderOff="-1">
            <dgm:adjLst/>
            <dgm:extLst>
              <a:ext uri="{B698B0E9-8C71-41B9-8309-B3DCBF30829C}">
                <dgm1612:spPr xmlns:dgm1612="http://schemas.microsoft.com/office/drawing/2016/12/diagram">
                  <a:ln>
                    <a:tailEnd type="triangle" w="lg" len="lg"/>
                  </a:ln>
                </dgm1612:spPr>
              </a:ext>
            </dgm:extLst>
          </dgm:shape>
        </dgm:if>
        <dgm:else name="ArrowShapeRTL">
          <dgm:shape xmlns:r="http://schemas.openxmlformats.org/officeDocument/2006/relationships" type="line" r:blip="" zOrderOff="-1">
            <dgm:adjLst/>
            <dgm:extLst>
              <a:ext uri="{B698B0E9-8C71-41B9-8309-B3DCBF30829C}">
                <dgm1612:spPr xmlns:dgm1612="http://schemas.microsoft.com/office/drawing/2016/12/diagram">
                  <a:ln>
                    <a:headEnd type="triangle" w="lg" len="lg"/>
                  </a:ln>
                </dgm1612:spPr>
              </a:ext>
            </dgm:extLst>
          </dgm:shape>
        </dgm:else>
      </dgm:choose>
      <dgm:presOf/>
      <dgm:constrLst/>
      <dgm:ruleLst/>
    </dgm:layoutNode>
    <dgm:layoutNode name="nodes">
      <dgm:varLst>
        <dgm:chMax/>
        <dgm:chPref/>
        <dgm:animLvl val="lvl"/>
      </dgm:varLst>
      <dgm:choose name="Name1">
        <dgm:if name="Name2" func="var" arg="dir" op="equ" val="norm">
          <dgm:alg type="lin"/>
        </dgm:if>
        <dgm:else name="Name3">
          <dgm:alg type="lin">
            <dgm:param type="linDir" val="fromR"/>
          </dgm:alg>
        </dgm:else>
      </dgm:choose>
      <dgm:presOf/>
      <dgm:shape xmlns:r="http://schemas.openxmlformats.org/officeDocument/2006/relationships" r:blip="">
        <dgm:adjLst/>
      </dgm:shape>
      <dgm:choose name="constrBasedOnChildrenCount">
        <dgm:if name="constrForTwoChildren" axis="ch" ptType="node" func="cnt" op="lte" val="2">
          <dgm:constrLst>
            <dgm:constr type="primFontSz" for="des" forName="L1TextContainer" val="20"/>
            <dgm:constr type="primFontSz" for="des" forName="L2TextContainer" refType="primFontSz" refFor="des" refForName="L1TextContainer" op="equ" fact="0.85"/>
            <dgm:constr type="w" for="ch" forName="composite" refType="w"/>
            <dgm:constr type="h" for="ch" forName="composite" refType="h"/>
            <dgm:constr type="w" for="ch" forName="spaceBetweenRectangles" refType="w" refFor="ch" refForName="composite" fact="0.16"/>
            <dgm:constr type="w" for="ch" ptType="sibTrans" op="equ"/>
            <dgm:constr type="primFontSz" for="des" forName="L1TextContainer" op="equ"/>
            <dgm:constr type="primFontSz" for="des" forName="L2TextContainer" op="equ"/>
          </dgm:constrLst>
        </dgm:if>
        <dgm:else name="constrForRest">
          <dgm:constrLst>
            <dgm:constr type="primFontSz" for="des" forName="L1TextContainer" val="20"/>
            <dgm:constr type="primFontSz" for="des" forName="L2TextContainer" refType="primFontSz" refFor="des" refForName="L1TextContainer" op="equ" fact="0.85"/>
            <dgm:constr type="w" for="ch" forName="composite" refType="w"/>
            <dgm:constr type="h" for="ch" forName="composite" refType="h"/>
            <dgm:constr type="w" for="ch" forName="spaceBetweenRectangles" refType="w" refFor="ch" refForName="composite" fact="-0.42"/>
            <dgm:constr type="w" for="ch" ptType="sibTrans" op="equ"/>
            <dgm:constr type="primFontSz" for="des" forName="L1TextContainer" op="equ"/>
            <dgm:constr type="primFontSz" for="des" forName="L2TextContainer" op="equ"/>
          </dgm:constrLst>
        </dgm:else>
      </dgm:choose>
      <dgm:forEach name="nodesForEach" axis="ch" ptType="node">
        <dgm:layoutNode name="composite">
          <dgm:alg type="composite"/>
          <dgm:shape xmlns:r="http://schemas.openxmlformats.org/officeDocument/2006/relationships" r:blip="">
            <dgm:adjLst/>
          </dgm:shape>
          <dgm:choose name="CaseForPlacingNodesAboveAndBelowDivider">
            <dgm:if name="CaseForPlacingNodeAboveDivider" axis="self" ptType="node" func="posOdd" op="equ" val="1">
              <dgm:constrLst>
                <dgm:constr type="w" for="ch" forName="L1TextContainer" refType="w" fact="0.88"/>
                <dgm:constr type="l" for="ch" forName="L1TextContainer" refType="w" fact="0.06"/>
                <dgm:constr type="t" for="ch" forName="L1TextContainer" refType="h" fact="0.537"/>
                <dgm:constr type="h" for="ch" forName="L1TextContainer" refType="h" fact="0.113"/>
                <dgm:constr type="w" for="ch" forName="L2TextContainerWrapper" refType="w"/>
                <dgm:constr type="h" for="ch" forName="L2TextContainerWrapper" refType="h" fact="0.31"/>
                <dgm:constr type="b" for="ch" forName="L2TextContainerWrapper" refType="h" fact="0.31"/>
                <dgm:constr type="w" for="ch" forName="ConnectLine"/>
                <dgm:constr type="l" for="ch" forName="ConnectLine" refType="w" fact="0.5"/>
                <dgm:constr type="h" for="ch" forName="ConnectLine" refType="h" fact="0.19"/>
                <dgm:constr type="t" for="ch" forName="ConnectLine" refType="h" fact="0.31"/>
                <dgm:constr type="w" for="ch" forName="ConnectorPoint" refType="h" fact="0.015"/>
                <dgm:constr type="h" for="ch" forName="ConnectorPoint" refType="h" fact="0.015"/>
                <dgm:constr type="ctrX" for="ch" forName="ConnectorPoint" refType="w" fact="0.5"/>
                <dgm:constr type="ctrY" for="ch" forName="ConnectorPoint" refType="h" fact="0.5"/>
                <dgm:constr type="w" for="ch" forName="EmptyPlaceHolder" refType="w"/>
                <dgm:constr type="t" for="ch" forName="EmptyPlaceHolder" refType="h" fact="0.65"/>
                <dgm:constr type="h" for="ch" forName="EmptyPlaceHolder" refType="h" fact="0.35"/>
              </dgm:constrLst>
            </dgm:if>
            <dgm:else name="CaseForPlacingNodeBelowDivider">
              <dgm:constrLst>
                <dgm:constr type="w" for="ch" forName="L1TextContainer" refType="w" fact="0.88"/>
                <dgm:constr type="l" for="ch" forName="L1TextContainer" refType="w" fact="0.06"/>
                <dgm:constr type="t" for="ch" forName="L1TextContainer" refType="h" fact="0.35"/>
                <dgm:constr type="h" for="ch" forName="L1TextContainer" refType="h" fact="0.113"/>
                <dgm:constr type="w" for="ch" forName="L2TextContainerWrapper" refType="w"/>
                <dgm:constr type="h" for="ch" forName="L2TextContainerWrapper" refType="h" fact="0.31"/>
                <dgm:constr type="t" for="ch" forName="L2TextContainerWrapper" refType="h" fact="0.69"/>
                <dgm:constr type="w" for="ch" forName="ConnectLine"/>
                <dgm:constr type="l" for="ch" forName="ConnectLine" refType="w" fact="0.5"/>
                <dgm:constr type="h" for="ch" forName="ConnectLine" refType="h" fact="0.19"/>
                <dgm:constr type="t" for="ch" forName="ConnectLine" refType="h" fact="0.5"/>
                <dgm:constr type="w" for="ch" forName="ConnectorPoint" refType="h" fact="0.015"/>
                <dgm:constr type="h" for="ch" forName="ConnectorPoint" refType="h" fact="0.015"/>
                <dgm:constr type="ctrX" for="ch" forName="ConnectorPoint" refType="w" fact="0.5"/>
                <dgm:constr type="ctrY" for="ch" forName="ConnectorPoint" refType="h" fact="0.5"/>
                <dgm:constr type="w" for="ch" forName="EmptyPlaceHolder" refType="w"/>
                <dgm:constr type="h" for="ch" forName="EmptyPlaceHolder" refType="h" fact="0.35"/>
                <dgm:constr type="t" for="ch" forName="EmptyPlaceHolder" refType="h" fact="0"/>
              </dgm:constrLst>
            </dgm:else>
          </dgm:choose>
          <dgm:layoutNode name="L1TextContainer" styleLbl="revTx">
            <dgm:varLst>
              <dgm:chMax val="1"/>
              <dgm:chPref val="1"/>
              <dgm:bulletEnabled val="1"/>
            </dgm:varLst>
            <dgm:choose name="casesForTxtDirLogic">
              <dgm:if name="Name78" axis="self" ptType="node" func="posOdd" op="equ" val="1">
                <dgm:alg type="tx">
                  <dgm:param type="txAnchorHorz" val="ctr"/>
                  <dgm:param type="txAnchorVert" val="t"/>
                  <dgm:param type="parTxLTRAlign" val="ctr"/>
                  <dgm:param type="parTxRTLAlign" val="ctr"/>
                </dgm:alg>
              </dgm:if>
              <dgm:else name="Name89">
                <dgm:alg type="tx">
                  <dgm:param type="txAnchorHorz" val="ctr"/>
                  <dgm:param type="txAnchorVert" val="b"/>
                  <dgm:param type="parTxLTRAlign" val="ctr"/>
                  <dgm:param type="parTxRTLAlign" val="ctr"/>
                </dgm:alg>
              </dgm:else>
            </dgm:choose>
            <dgm:shape xmlns:r="http://schemas.openxmlformats.org/officeDocument/2006/relationships" type="rect" r:blip="">
              <dgm:adjLst/>
            </dgm:shape>
            <dgm:presOf axis="self"/>
            <dgm:constrLst>
              <dgm:constr type="lMarg"/>
              <dgm:constr type="rMarg"/>
              <dgm:constr type="tMarg"/>
              <dgm:constr type="bMarg"/>
            </dgm:constrLst>
            <dgm:ruleLst>
              <dgm:rule type="primFontSz" val="14" fact="NaN" max="NaN"/>
            </dgm:ruleLst>
          </dgm:layoutNode>
          <dgm:layoutNode name="L2TextContainerWrapper">
            <dgm:varLst>
              <dgm:chMax val="0"/>
              <dgm:chPref val="0"/>
              <dgm:bulletEnabled val="1"/>
            </dgm:varLst>
            <dgm:alg type="composite"/>
            <dgm:choose name="L2TextContainerConstr">
              <dgm:if name="CaseForPlacingL2TextContaineAboveDivider" axis="self" ptType="node" func="posOdd" op="equ" val="1">
                <dgm:constrLst>
                  <dgm:constr type="h" for="ch" forName="L2TextContainer" refType="h" fact="0.55"/>
                  <dgm:constr type="b" for="ch" forName="L2TextContainer" refType="h"/>
                  <dgm:constr type="h" for="ch" forName="FlexibleEmptyPlaceHolder" refType="h" fact="0.45"/>
                </dgm:constrLst>
              </dgm:if>
              <dgm:else name="CaseForPlacingL2TextContaineBelowDivider">
                <dgm:constrLst>
                  <dgm:constr type="h" for="ch" forName="L2TextContainer" refType="h" fact="0.55"/>
                  <dgm:constr type="h" for="ch" forName="FlexibleEmptyPlaceHolder" refType="h" fact="0.45"/>
                  <dgm:constr type="b" for="ch" forName="FlexibleEmptyPlaceHolder" refType="h"/>
                </dgm:constrLst>
              </dgm:else>
            </dgm:choose>
            <dgm:layoutNode name="L2TextContainer" styleLbl="bgAcc1">
              <dgm:choose name="L2TextContainerAlgo">
                <dgm:if name="L2TextContainerAlgoLTR" func="var" arg="dir" op="equ" val="norm">
                  <dgm:alg type="tx">
                    <dgm:param type="txAnchorVert" val="mid"/>
                    <dgm:param type="parTxRTLAlign" val="l"/>
                    <dgm:param type="parTxLTRAlign" val="l"/>
                    <dgm:param type="txAnchorVertCh" val="mid"/>
                    <dgm:param type="shpTxRTLAlignCh" val="l"/>
                    <dgm:param type="shpTxLTRAlignCh" val="l"/>
                  </dgm:alg>
                </dgm:if>
                <dgm:else name="L2TextContainerAlgoRTL">
                  <dgm:alg type="tx">
                    <dgm:param type="txAnchorVert" val="mid"/>
                    <dgm:param type="parTxRTLAlign" val="r"/>
                    <dgm:param type="parTxLTRAlign" val="r"/>
                    <dgm:param type="txAnchorVertCh" val="mid"/>
                    <dgm:param type="shpTxRTLAlignCh" val="r"/>
                    <dgm:param type="shpTxLTRAlignCh" val="r"/>
                  </dgm:alg>
                </dgm:else>
              </dgm:choose>
              <dgm:shape xmlns:r="http://schemas.openxmlformats.org/officeDocument/2006/relationships" type="roundRect" r:blip="">
                <dgm:adjLst/>
              </dgm:shape>
              <dgm:presOf axis="des" ptType="node"/>
              <dgm:constrLst>
                <dgm:constr type="primFontSz" val="17"/>
                <dgm:constr type="lMarg" refType="primFontSz" fact="0.7"/>
                <dgm:constr type="rMarg" refType="primFontSz" fact="0.7"/>
                <dgm:constr type="tMarg" refType="primFontSz" fact="0.7"/>
                <dgm:constr type="bMarg" refType="primFontSz" fact="0.7"/>
              </dgm:constrLst>
              <dgm:ruleLst>
                <dgm:rule type="primFontSz" val="12" fact="NaN" max="NaN"/>
                <dgm:rule type="secFontSz" val="10" fact="NaN" max="NaN"/>
                <dgm:rule type="h" val="INF" fact="NaN" max="NaN"/>
              </dgm:ruleLst>
            </dgm:layoutNode>
            <dgm:layoutNode name="FlexibleEmptyPlaceHolder">
              <dgm:alg type="sp"/>
              <dgm:shape xmlns:r="http://schemas.openxmlformats.org/officeDocument/2006/relationships" r:blip="">
                <dgm:adjLst/>
              </dgm:shape>
              <dgm:presOf/>
              <dgm:constrLst/>
            </dgm:layoutNode>
          </dgm:layoutNode>
          <dgm:layoutNode name="ConnectLine" styleLbl="sibTrans1D1" moveWith="L2TextContainer">
            <dgm:alg type="sp"/>
            <dgm:shape xmlns:r="http://schemas.openxmlformats.org/officeDocument/2006/relationships" type="line" r:blip="">
              <dgm:adjLst/>
              <dgm:extLst>
                <a:ext uri="{B698B0E9-8C71-41B9-8309-B3DCBF30829C}">
                  <dgm1612:spPr xmlns:dgm1612="http://schemas.microsoft.com/office/drawing/2016/12/diagram">
                    <a:ln>
                      <a:prstDash val="dash"/>
                    </a:ln>
                  </dgm1612:spPr>
                </a:ext>
              </dgm:extLst>
            </dgm:shape>
            <dgm:presOf/>
            <dgm:constrLst/>
          </dgm:layoutNode>
          <dgm:layoutNode name="ConnectorPoint" styleLbl="alignNode1" moveWith="L2TextContainer">
            <dgm:alg type="sp"/>
            <dgm:shape xmlns:r="http://schemas.openxmlformats.org/officeDocument/2006/relationships" type="ellipse" r:blip="" zOrderOff="1">
              <dgm:adjLst/>
            </dgm:shape>
            <dgm:presOf/>
            <dgm:constrLst/>
          </dgm:layoutNode>
          <dgm:layoutNode name="EmptyPlaceHolder">
            <dgm:alg type="sp"/>
            <dgm:shape xmlns:r="http://schemas.openxmlformats.org/officeDocument/2006/relationships" r:blip="">
              <dgm:adjLst/>
            </dgm:shape>
            <dgm:presOf/>
            <dgm:constrLst/>
          </dgm:layoutNode>
        </dgm:layoutNode>
        <dgm:forEach name="Name28"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Node>
  <dgm:extLst>
    <a:ext uri="{68A01E43-0DF5-4B5B-8FA6-DAF915123BFB}">
      <dgm1612:lstStyle xmlns:dgm1612="http://schemas.microsoft.com/office/drawing/2016/12/diagram">
        <a:lvl1pPr>
          <a:defRPr b="1"/>
        </a:lvl1pPr>
      </dgm1612:lstStyle>
    </a:ext>
  </dgm:extLst>
</dgm:layoutDef>
</file>

<file path=ppt/diagrams/layout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E9D581E-2098-7A45-AE86-0DE8419B85F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ECEC93C6-4AE6-654B-8B24-DF3FDE0B8E1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AA67BCA-3074-4B4F-B978-C0ED3C9D748A}" type="datetime3">
              <a:rPr lang="en-US" smtClean="0"/>
              <a:t>30 January 2026</a:t>
            </a:fld>
            <a:endParaRPr lang="en-US"/>
          </a:p>
        </p:txBody>
      </p:sp>
      <p:sp>
        <p:nvSpPr>
          <p:cNvPr id="4" name="Footer Placeholder 3">
            <a:extLst>
              <a:ext uri="{FF2B5EF4-FFF2-40B4-BE49-F238E27FC236}">
                <a16:creationId xmlns:a16="http://schemas.microsoft.com/office/drawing/2014/main" id="{0B16AC02-432B-944D-8E57-98A37360049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3C3330DC-4D6C-A240-BDCA-C505803E4DAE}"/>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2F04E08-E134-8E4E-8221-155F3C6F730E}" type="slidenum">
              <a:rPr lang="en-US" smtClean="0"/>
              <a:t>‹#›</a:t>
            </a:fld>
            <a:endParaRPr lang="en-US"/>
          </a:p>
        </p:txBody>
      </p:sp>
    </p:spTree>
    <p:extLst>
      <p:ext uri="{BB962C8B-B14F-4D97-AF65-F5344CB8AC3E}">
        <p14:creationId xmlns:p14="http://schemas.microsoft.com/office/powerpoint/2010/main" val="41111233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9D4C4C3-06FB-4E42-AC15-6DBA9ABA58F5}" type="datetime3">
              <a:rPr lang="en-US" smtClean="0"/>
              <a:t>30 January 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5ADBD6A-F5B4-4542-9FEF-E84347988E5C}" type="slidenum">
              <a:rPr lang="en-US" smtClean="0"/>
              <a:t>‹#›</a:t>
            </a:fld>
            <a:endParaRPr lang="en-US"/>
          </a:p>
        </p:txBody>
      </p:sp>
    </p:spTree>
    <p:extLst>
      <p:ext uri="{BB962C8B-B14F-4D97-AF65-F5344CB8AC3E}">
        <p14:creationId xmlns:p14="http://schemas.microsoft.com/office/powerpoint/2010/main" val="2038099858"/>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Welcome </a:t>
            </a:r>
            <a:r>
              <a:rPr lang="de-DE" dirty="0" err="1"/>
              <a:t>to</a:t>
            </a:r>
            <a:r>
              <a:rPr lang="de-DE" dirty="0"/>
              <a:t> </a:t>
            </a:r>
            <a:r>
              <a:rPr lang="de-DE" dirty="0" err="1"/>
              <a:t>this</a:t>
            </a:r>
            <a:r>
              <a:rPr lang="de-DE" dirty="0"/>
              <a:t> </a:t>
            </a:r>
            <a:r>
              <a:rPr lang="de-DE" dirty="0" err="1"/>
              <a:t>brief</a:t>
            </a:r>
            <a:r>
              <a:rPr lang="de-DE" dirty="0"/>
              <a:t> </a:t>
            </a:r>
            <a:r>
              <a:rPr lang="de-DE" dirty="0" err="1"/>
              <a:t>presentation</a:t>
            </a:r>
            <a:r>
              <a:rPr lang="de-DE" dirty="0"/>
              <a:t> on </a:t>
            </a:r>
            <a:r>
              <a:rPr lang="de-DE" dirty="0" err="1"/>
              <a:t>ecological</a:t>
            </a:r>
            <a:r>
              <a:rPr lang="de-DE" dirty="0"/>
              <a:t> </a:t>
            </a:r>
            <a:r>
              <a:rPr lang="de-DE" dirty="0" err="1"/>
              <a:t>connectivity</a:t>
            </a:r>
            <a:r>
              <a:rPr lang="de-DE" dirty="0"/>
              <a:t> </a:t>
            </a:r>
            <a:r>
              <a:rPr lang="de-DE" dirty="0" err="1"/>
              <a:t>that</a:t>
            </a:r>
            <a:r>
              <a:rPr lang="de-DE" dirty="0"/>
              <a:t> </a:t>
            </a:r>
            <a:r>
              <a:rPr lang="de-DE" dirty="0" err="1"/>
              <a:t>is</a:t>
            </a:r>
            <a:r>
              <a:rPr lang="de-DE" dirty="0"/>
              <a:t> </a:t>
            </a:r>
            <a:r>
              <a:rPr lang="de-DE" dirty="0" err="1"/>
              <a:t>part</a:t>
            </a:r>
            <a:r>
              <a:rPr lang="de-DE" dirty="0"/>
              <a:t> </a:t>
            </a:r>
            <a:r>
              <a:rPr lang="de-DE" dirty="0" err="1"/>
              <a:t>of</a:t>
            </a:r>
            <a:r>
              <a:rPr lang="de-DE" dirty="0"/>
              <a:t> </a:t>
            </a:r>
            <a:r>
              <a:rPr lang="de-DE" dirty="0" err="1"/>
              <a:t>the</a:t>
            </a:r>
            <a:r>
              <a:rPr lang="de-DE" dirty="0"/>
              <a:t> Interreg Alpine Space Project </a:t>
            </a:r>
            <a:r>
              <a:rPr lang="de-DE" dirty="0" err="1"/>
              <a:t>PlanToConnect</a:t>
            </a:r>
            <a:r>
              <a:rPr lang="de-DE" dirty="0"/>
              <a:t>. </a:t>
            </a:r>
            <a:r>
              <a:rPr lang="de-DE" dirty="0" err="1"/>
              <a:t>To</a:t>
            </a:r>
            <a:r>
              <a:rPr lang="de-DE" dirty="0"/>
              <a:t> </a:t>
            </a:r>
            <a:r>
              <a:rPr lang="de-DE" dirty="0" err="1"/>
              <a:t>recap</a:t>
            </a:r>
            <a:r>
              <a:rPr lang="de-DE" dirty="0"/>
              <a:t> on a </a:t>
            </a:r>
            <a:r>
              <a:rPr lang="de-DE" dirty="0" err="1"/>
              <a:t>few</a:t>
            </a:r>
            <a:r>
              <a:rPr lang="de-DE" dirty="0"/>
              <a:t> </a:t>
            </a:r>
            <a:r>
              <a:rPr lang="de-DE" dirty="0" err="1"/>
              <a:t>facts</a:t>
            </a:r>
            <a:r>
              <a:rPr lang="de-DE" dirty="0"/>
              <a:t> </a:t>
            </a:r>
            <a:r>
              <a:rPr lang="de-DE" dirty="0" err="1"/>
              <a:t>about</a:t>
            </a:r>
            <a:r>
              <a:rPr lang="de-DE" dirty="0"/>
              <a:t> </a:t>
            </a:r>
            <a:r>
              <a:rPr lang="de-DE" dirty="0" err="1"/>
              <a:t>the</a:t>
            </a:r>
            <a:r>
              <a:rPr lang="de-DE" dirty="0"/>
              <a:t> </a:t>
            </a:r>
            <a:r>
              <a:rPr lang="de-DE" dirty="0" err="1"/>
              <a:t>project</a:t>
            </a:r>
            <a:r>
              <a:rPr lang="de-DE" dirty="0"/>
              <a:t>, </a:t>
            </a:r>
            <a:r>
              <a:rPr lang="de-DE" dirty="0" err="1"/>
              <a:t>it</a:t>
            </a:r>
            <a:r>
              <a:rPr lang="de-DE" dirty="0"/>
              <a:t> </a:t>
            </a:r>
            <a:r>
              <a:rPr lang="de-DE" dirty="0" err="1"/>
              <a:t>has</a:t>
            </a:r>
            <a:r>
              <a:rPr lang="de-DE" dirty="0"/>
              <a:t> </a:t>
            </a:r>
            <a:r>
              <a:rPr lang="de-DE" dirty="0" err="1"/>
              <a:t>been</a:t>
            </a:r>
            <a:r>
              <a:rPr lang="de-DE" dirty="0"/>
              <a:t> </a:t>
            </a:r>
            <a:r>
              <a:rPr lang="de-DE" dirty="0" err="1"/>
              <a:t>running</a:t>
            </a:r>
            <a:r>
              <a:rPr lang="de-DE" dirty="0"/>
              <a:t> </a:t>
            </a:r>
            <a:r>
              <a:rPr lang="de-DE" dirty="0" err="1"/>
              <a:t>from</a:t>
            </a:r>
            <a:r>
              <a:rPr lang="de-DE" dirty="0"/>
              <a:t> November 2022 </a:t>
            </a:r>
            <a:r>
              <a:rPr lang="de-DE" dirty="0" err="1"/>
              <a:t>until</a:t>
            </a:r>
            <a:r>
              <a:rPr lang="de-DE" dirty="0"/>
              <a:t> </a:t>
            </a:r>
            <a:r>
              <a:rPr lang="de-DE" dirty="0" err="1"/>
              <a:t>October</a:t>
            </a:r>
            <a:r>
              <a:rPr lang="de-DE" dirty="0"/>
              <a:t> </a:t>
            </a:r>
            <a:r>
              <a:rPr lang="de-DE" dirty="0" err="1"/>
              <a:t>of</a:t>
            </a:r>
            <a:r>
              <a:rPr lang="de-DE" dirty="0"/>
              <a:t> 2025, </a:t>
            </a:r>
            <a:r>
              <a:rPr lang="de-DE" dirty="0" err="1"/>
              <a:t>with</a:t>
            </a:r>
            <a:r>
              <a:rPr lang="de-DE" dirty="0"/>
              <a:t> </a:t>
            </a:r>
            <a:r>
              <a:rPr lang="de-DE" dirty="0" err="1"/>
              <a:t>the</a:t>
            </a:r>
            <a:r>
              <a:rPr lang="de-DE" dirty="0"/>
              <a:t> </a:t>
            </a:r>
            <a:r>
              <a:rPr lang="de-DE" dirty="0" err="1"/>
              <a:t>main</a:t>
            </a:r>
            <a:r>
              <a:rPr lang="de-DE" dirty="0"/>
              <a:t> </a:t>
            </a:r>
            <a:r>
              <a:rPr lang="de-DE" dirty="0" err="1"/>
              <a:t>objective</a:t>
            </a:r>
            <a:r>
              <a:rPr lang="de-DE" dirty="0"/>
              <a:t> </a:t>
            </a:r>
            <a:r>
              <a:rPr lang="de-DE" dirty="0" err="1"/>
              <a:t>of</a:t>
            </a:r>
            <a:r>
              <a:rPr lang="de-DE" dirty="0"/>
              <a:t> </a:t>
            </a:r>
            <a:r>
              <a:rPr lang="de-DE" dirty="0" err="1"/>
              <a:t>analyzing</a:t>
            </a:r>
            <a:r>
              <a:rPr lang="de-DE" dirty="0"/>
              <a:t> </a:t>
            </a:r>
            <a:r>
              <a:rPr lang="de-DE" dirty="0" err="1"/>
              <a:t>how</a:t>
            </a:r>
            <a:r>
              <a:rPr lang="de-DE" dirty="0"/>
              <a:t> </a:t>
            </a:r>
            <a:r>
              <a:rPr lang="de-DE" dirty="0" err="1"/>
              <a:t>ecological</a:t>
            </a:r>
            <a:r>
              <a:rPr lang="de-DE" dirty="0"/>
              <a:t> </a:t>
            </a:r>
            <a:r>
              <a:rPr lang="de-DE" dirty="0" err="1"/>
              <a:t>connectivity</a:t>
            </a:r>
            <a:r>
              <a:rPr lang="de-DE" dirty="0"/>
              <a:t> </a:t>
            </a:r>
            <a:r>
              <a:rPr lang="de-DE" dirty="0" err="1"/>
              <a:t>can</a:t>
            </a:r>
            <a:r>
              <a:rPr lang="de-DE" dirty="0"/>
              <a:t> </a:t>
            </a:r>
            <a:r>
              <a:rPr lang="de-DE" dirty="0" err="1"/>
              <a:t>be</a:t>
            </a:r>
            <a:r>
              <a:rPr lang="de-DE" dirty="0"/>
              <a:t> </a:t>
            </a:r>
            <a:r>
              <a:rPr lang="de-DE" dirty="0" err="1"/>
              <a:t>integrated</a:t>
            </a:r>
            <a:r>
              <a:rPr lang="de-DE" dirty="0"/>
              <a:t> </a:t>
            </a:r>
            <a:r>
              <a:rPr lang="de-DE" dirty="0" err="1"/>
              <a:t>further</a:t>
            </a:r>
            <a:r>
              <a:rPr lang="de-DE" dirty="0"/>
              <a:t> </a:t>
            </a:r>
            <a:r>
              <a:rPr lang="de-DE" dirty="0" err="1"/>
              <a:t>into</a:t>
            </a:r>
            <a:r>
              <a:rPr lang="de-DE" dirty="0"/>
              <a:t> </a:t>
            </a:r>
            <a:r>
              <a:rPr lang="de-DE" dirty="0" err="1"/>
              <a:t>spatial</a:t>
            </a:r>
            <a:r>
              <a:rPr lang="de-DE" dirty="0"/>
              <a:t> </a:t>
            </a:r>
            <a:r>
              <a:rPr lang="de-DE" dirty="0" err="1"/>
              <a:t>planning</a:t>
            </a:r>
            <a:r>
              <a:rPr lang="de-DE" dirty="0"/>
              <a:t> </a:t>
            </a:r>
            <a:r>
              <a:rPr lang="de-DE" dirty="0" err="1"/>
              <a:t>programmes</a:t>
            </a:r>
            <a:r>
              <a:rPr lang="de-DE" dirty="0"/>
              <a:t>. </a:t>
            </a:r>
            <a:r>
              <a:rPr lang="de-DE" dirty="0" err="1"/>
              <a:t>We</a:t>
            </a:r>
            <a:r>
              <a:rPr lang="de-DE" dirty="0"/>
              <a:t> will </a:t>
            </a:r>
            <a:r>
              <a:rPr lang="de-DE" dirty="0" err="1"/>
              <a:t>now</a:t>
            </a:r>
            <a:r>
              <a:rPr lang="de-DE" dirty="0"/>
              <a:t> </a:t>
            </a:r>
            <a:r>
              <a:rPr lang="de-DE" dirty="0" err="1"/>
              <a:t>give</a:t>
            </a:r>
            <a:r>
              <a:rPr lang="de-DE" dirty="0"/>
              <a:t> </a:t>
            </a:r>
            <a:r>
              <a:rPr lang="de-DE" dirty="0" err="1"/>
              <a:t>you</a:t>
            </a:r>
            <a:r>
              <a:rPr lang="de-DE" dirty="0"/>
              <a:t> a </a:t>
            </a:r>
            <a:r>
              <a:rPr lang="de-DE" dirty="0" err="1"/>
              <a:t>short</a:t>
            </a:r>
            <a:r>
              <a:rPr lang="de-DE" dirty="0"/>
              <a:t> </a:t>
            </a:r>
            <a:r>
              <a:rPr lang="de-DE" dirty="0" err="1"/>
              <a:t>recap</a:t>
            </a:r>
            <a:r>
              <a:rPr lang="de-DE" dirty="0"/>
              <a:t> </a:t>
            </a:r>
            <a:r>
              <a:rPr lang="de-DE" dirty="0" err="1"/>
              <a:t>of</a:t>
            </a:r>
            <a:r>
              <a:rPr lang="de-DE" dirty="0"/>
              <a:t> </a:t>
            </a:r>
            <a:r>
              <a:rPr lang="de-DE" dirty="0" err="1"/>
              <a:t>four</a:t>
            </a:r>
            <a:r>
              <a:rPr lang="de-DE" dirty="0"/>
              <a:t> </a:t>
            </a:r>
            <a:r>
              <a:rPr lang="de-DE" dirty="0" err="1"/>
              <a:t>defined</a:t>
            </a:r>
            <a:r>
              <a:rPr lang="de-DE" dirty="0"/>
              <a:t> </a:t>
            </a:r>
            <a:r>
              <a:rPr lang="de-DE" dirty="0" err="1"/>
              <a:t>modules</a:t>
            </a:r>
            <a:r>
              <a:rPr lang="de-DE" dirty="0"/>
              <a:t> </a:t>
            </a:r>
            <a:r>
              <a:rPr lang="de-DE" dirty="0" err="1"/>
              <a:t>that</a:t>
            </a:r>
            <a:r>
              <a:rPr lang="de-DE" dirty="0"/>
              <a:t> </a:t>
            </a:r>
            <a:r>
              <a:rPr lang="de-DE" dirty="0" err="1"/>
              <a:t>are</a:t>
            </a:r>
            <a:r>
              <a:rPr lang="de-DE" dirty="0"/>
              <a:t> </a:t>
            </a:r>
            <a:r>
              <a:rPr lang="de-DE" dirty="0" err="1"/>
              <a:t>part</a:t>
            </a:r>
            <a:r>
              <a:rPr lang="de-DE" dirty="0"/>
              <a:t> </a:t>
            </a:r>
            <a:r>
              <a:rPr lang="de-DE" dirty="0" err="1"/>
              <a:t>of</a:t>
            </a:r>
            <a:r>
              <a:rPr lang="de-DE" dirty="0"/>
              <a:t> </a:t>
            </a:r>
            <a:r>
              <a:rPr lang="de-DE" dirty="0" err="1"/>
              <a:t>the</a:t>
            </a:r>
            <a:r>
              <a:rPr lang="de-DE" dirty="0"/>
              <a:t> </a:t>
            </a:r>
            <a:r>
              <a:rPr lang="de-DE" dirty="0" err="1"/>
              <a:t>capacity</a:t>
            </a:r>
            <a:r>
              <a:rPr lang="de-DE" dirty="0"/>
              <a:t> </a:t>
            </a:r>
            <a:r>
              <a:rPr lang="de-DE" dirty="0" err="1"/>
              <a:t>training</a:t>
            </a:r>
            <a:r>
              <a:rPr lang="de-DE" dirty="0"/>
              <a:t> material, </a:t>
            </a:r>
            <a:r>
              <a:rPr lang="de-DE" dirty="0" err="1"/>
              <a:t>which</a:t>
            </a:r>
            <a:r>
              <a:rPr lang="de-DE" dirty="0"/>
              <a:t> </a:t>
            </a:r>
            <a:r>
              <a:rPr lang="de-DE" dirty="0" err="1"/>
              <a:t>is</a:t>
            </a:r>
            <a:r>
              <a:rPr lang="de-DE" dirty="0"/>
              <a:t> also </a:t>
            </a:r>
            <a:r>
              <a:rPr lang="de-DE" dirty="0" err="1"/>
              <a:t>available</a:t>
            </a:r>
            <a:r>
              <a:rPr lang="de-DE" dirty="0"/>
              <a:t> for </a:t>
            </a:r>
            <a:r>
              <a:rPr lang="de-DE" dirty="0" err="1"/>
              <a:t>download</a:t>
            </a:r>
            <a:r>
              <a:rPr lang="de-DE" dirty="0"/>
              <a:t> </a:t>
            </a:r>
            <a:r>
              <a:rPr lang="de-DE" dirty="0" err="1"/>
              <a:t>with</a:t>
            </a:r>
            <a:r>
              <a:rPr lang="de-DE" dirty="0"/>
              <a:t> additional material, so </a:t>
            </a:r>
            <a:r>
              <a:rPr lang="de-DE" dirty="0" err="1"/>
              <a:t>you</a:t>
            </a:r>
            <a:r>
              <a:rPr lang="de-DE" dirty="0"/>
              <a:t> </a:t>
            </a:r>
            <a:r>
              <a:rPr lang="de-DE" dirty="0" err="1"/>
              <a:t>can</a:t>
            </a:r>
            <a:r>
              <a:rPr lang="de-DE" dirty="0"/>
              <a:t> </a:t>
            </a:r>
            <a:r>
              <a:rPr lang="de-DE" dirty="0" err="1"/>
              <a:t>either</a:t>
            </a:r>
            <a:r>
              <a:rPr lang="de-DE" dirty="0"/>
              <a:t> </a:t>
            </a:r>
            <a:r>
              <a:rPr lang="de-DE" dirty="0" err="1"/>
              <a:t>self-study</a:t>
            </a:r>
            <a:r>
              <a:rPr lang="de-DE" dirty="0"/>
              <a:t> </a:t>
            </a:r>
            <a:r>
              <a:rPr lang="de-DE" dirty="0" err="1"/>
              <a:t>or</a:t>
            </a:r>
            <a:r>
              <a:rPr lang="de-DE" dirty="0"/>
              <a:t> </a:t>
            </a:r>
            <a:r>
              <a:rPr lang="de-DE" dirty="0" err="1"/>
              <a:t>discuss</a:t>
            </a:r>
            <a:r>
              <a:rPr lang="de-DE" dirty="0"/>
              <a:t> in </a:t>
            </a:r>
            <a:r>
              <a:rPr lang="de-DE" dirty="0" err="1"/>
              <a:t>groups</a:t>
            </a:r>
            <a:r>
              <a:rPr lang="de-DE" dirty="0"/>
              <a:t>.</a:t>
            </a:r>
          </a:p>
        </p:txBody>
      </p:sp>
      <p:sp>
        <p:nvSpPr>
          <p:cNvPr id="4" name="Foliennummernplatzhalter 3"/>
          <p:cNvSpPr>
            <a:spLocks noGrp="1"/>
          </p:cNvSpPr>
          <p:nvPr>
            <p:ph type="sldNum" sz="quarter" idx="5"/>
          </p:nvPr>
        </p:nvSpPr>
        <p:spPr/>
        <p:txBody>
          <a:bodyPr/>
          <a:lstStyle/>
          <a:p>
            <a:fld id="{E5ADBD6A-F5B4-4542-9FEF-E84347988E5C}" type="slidenum">
              <a:rPr lang="en-US" smtClean="0"/>
              <a:t>1</a:t>
            </a:fld>
            <a:endParaRPr lang="en-US"/>
          </a:p>
        </p:txBody>
      </p:sp>
    </p:spTree>
    <p:extLst>
      <p:ext uri="{BB962C8B-B14F-4D97-AF65-F5344CB8AC3E}">
        <p14:creationId xmlns:p14="http://schemas.microsoft.com/office/powerpoint/2010/main" val="24937450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a:t>The border between France and Italy is relatively coherent, but presents inconsistencies between core areas in France and permeable areas in Italy. This is particular evident between the French core area corresponding to the Natural Regional Park of </a:t>
            </a:r>
            <a:r>
              <a:rPr lang="en-US" err="1"/>
              <a:t>Queyras</a:t>
            </a:r>
            <a:r>
              <a:rPr lang="en-US"/>
              <a:t>, and the </a:t>
            </a:r>
            <a:r>
              <a:rPr lang="en-US" err="1"/>
              <a:t>Varaita</a:t>
            </a:r>
            <a:r>
              <a:rPr lang="en-US"/>
              <a:t> Valley, defined as permeable area in the Piedmont region. Also between the National Parc Vanoise (FR) and the Italian Susa valley a harmonization of EC concepts would be needed.</a:t>
            </a:r>
          </a:p>
          <a:p>
            <a:pPr algn="just"/>
            <a:r>
              <a:rPr lang="en-US"/>
              <a:t>The first problem in the network </a:t>
            </a:r>
            <a:r>
              <a:rPr lang="en-US" err="1"/>
              <a:t>coherencey</a:t>
            </a:r>
            <a:r>
              <a:rPr lang="en-US"/>
              <a:t> between France and Switzerland arises between the Provence-Alpes-Côte d'Azur region, where the presence of agricultural areas are interpreted as problematic for connectivity, while on the side of Switzerland, in in the south of Geneve they are classified as “permeable landscape”. In addition, a great part of the border between Auvergne Rhône-Alpes and Switzerland has </a:t>
            </a:r>
            <a:r>
              <a:rPr lang="en-US" err="1"/>
              <a:t>inconcistencies</a:t>
            </a:r>
            <a:r>
              <a:rPr lang="en-US"/>
              <a:t> in the definition of core areas and permeable areas. Cross-border corridors are present and coherent among nations.</a:t>
            </a:r>
            <a:endParaRPr lang="en-US">
              <a:ea typeface="Calibri"/>
              <a:cs typeface="Calibri"/>
            </a:endParaRPr>
          </a:p>
          <a:p>
            <a:pPr algn="just"/>
            <a:endParaRPr lang="en-US">
              <a:ea typeface="Calibri"/>
              <a:cs typeface="Calibri"/>
            </a:endParaRPr>
          </a:p>
          <a:p>
            <a:endParaRPr lang="en-US">
              <a:ea typeface="Calibri"/>
              <a:cs typeface="Calibri"/>
            </a:endParaRPr>
          </a:p>
        </p:txBody>
      </p:sp>
      <p:sp>
        <p:nvSpPr>
          <p:cNvPr id="4" name="Slide Number Placeholder 3"/>
          <p:cNvSpPr>
            <a:spLocks noGrp="1"/>
          </p:cNvSpPr>
          <p:nvPr>
            <p:ph type="sldNum" sz="quarter" idx="5"/>
          </p:nvPr>
        </p:nvSpPr>
        <p:spPr/>
        <p:txBody>
          <a:bodyPr/>
          <a:lstStyle/>
          <a:p>
            <a:fld id="{E5ADBD6A-F5B4-4542-9FEF-E84347988E5C}" type="slidenum">
              <a:rPr lang="en-US" smtClean="0"/>
              <a:t>13</a:t>
            </a:fld>
            <a:endParaRPr lang="en-US"/>
          </a:p>
        </p:txBody>
      </p:sp>
    </p:spTree>
    <p:extLst>
      <p:ext uri="{BB962C8B-B14F-4D97-AF65-F5344CB8AC3E}">
        <p14:creationId xmlns:p14="http://schemas.microsoft.com/office/powerpoint/2010/main" val="15088804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E5ADBD6A-F5B4-4542-9FEF-E84347988E5C}" type="slidenum">
              <a:rPr lang="en-US" smtClean="0"/>
              <a:t>15</a:t>
            </a:fld>
            <a:endParaRPr lang="en-US"/>
          </a:p>
        </p:txBody>
      </p:sp>
    </p:spTree>
    <p:extLst>
      <p:ext uri="{BB962C8B-B14F-4D97-AF65-F5344CB8AC3E}">
        <p14:creationId xmlns:p14="http://schemas.microsoft.com/office/powerpoint/2010/main" val="5992804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https://raumplanung.tu-dortmund.de/en/prospective-students/what-is-spatial-planning/</a:t>
            </a:r>
          </a:p>
        </p:txBody>
      </p:sp>
      <p:sp>
        <p:nvSpPr>
          <p:cNvPr id="4" name="Slide Number Placeholder 3"/>
          <p:cNvSpPr>
            <a:spLocks noGrp="1"/>
          </p:cNvSpPr>
          <p:nvPr>
            <p:ph type="sldNum" sz="quarter" idx="5"/>
          </p:nvPr>
        </p:nvSpPr>
        <p:spPr/>
        <p:txBody>
          <a:bodyPr/>
          <a:lstStyle/>
          <a:p>
            <a:fld id="{E5ADBD6A-F5B4-4542-9FEF-E84347988E5C}" type="slidenum">
              <a:rPr lang="en-US" smtClean="0"/>
              <a:t>18</a:t>
            </a:fld>
            <a:endParaRPr lang="en-US"/>
          </a:p>
        </p:txBody>
      </p:sp>
    </p:spTree>
    <p:extLst>
      <p:ext uri="{BB962C8B-B14F-4D97-AF65-F5344CB8AC3E}">
        <p14:creationId xmlns:p14="http://schemas.microsoft.com/office/powerpoint/2010/main" val="4805859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B5CA92-04C1-65A6-0B16-0368C3C70F9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1A48C22-C698-0545-B3EB-5D5723FA756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3119AF1-69A1-BAED-8361-88C4DCB704AD}"/>
              </a:ext>
            </a:extLst>
          </p:cNvPr>
          <p:cNvSpPr>
            <a:spLocks noGrp="1"/>
          </p:cNvSpPr>
          <p:nvPr>
            <p:ph type="body" idx="1"/>
          </p:nvPr>
        </p:nvSpPr>
        <p:spPr/>
        <p:txBody>
          <a:bodyPr/>
          <a:lstStyle/>
          <a:p>
            <a:r>
              <a:rPr lang="en-US"/>
              <a:t>Spaces are in need of being analyzed regarding their resilience to specific pressures and threats posed to them</a:t>
            </a:r>
          </a:p>
        </p:txBody>
      </p:sp>
      <p:sp>
        <p:nvSpPr>
          <p:cNvPr id="4" name="Slide Number Placeholder 3">
            <a:extLst>
              <a:ext uri="{FF2B5EF4-FFF2-40B4-BE49-F238E27FC236}">
                <a16:creationId xmlns:a16="http://schemas.microsoft.com/office/drawing/2014/main" id="{132D3B97-36C9-FC57-01DE-8E20655F124E}"/>
              </a:ext>
            </a:extLst>
          </p:cNvPr>
          <p:cNvSpPr>
            <a:spLocks noGrp="1"/>
          </p:cNvSpPr>
          <p:nvPr>
            <p:ph type="sldNum" sz="quarter" idx="5"/>
          </p:nvPr>
        </p:nvSpPr>
        <p:spPr/>
        <p:txBody>
          <a:bodyPr/>
          <a:lstStyle/>
          <a:p>
            <a:fld id="{E5ADBD6A-F5B4-4542-9FEF-E84347988E5C}" type="slidenum">
              <a:rPr lang="en-US" smtClean="0"/>
              <a:t>19</a:t>
            </a:fld>
            <a:endParaRPr lang="en-US"/>
          </a:p>
        </p:txBody>
      </p:sp>
    </p:spTree>
    <p:extLst>
      <p:ext uri="{BB962C8B-B14F-4D97-AF65-F5344CB8AC3E}">
        <p14:creationId xmlns:p14="http://schemas.microsoft.com/office/powerpoint/2010/main" val="22771141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ea typeface="Calibri"/>
                <a:cs typeface="Calibri"/>
              </a:rPr>
              <a:t>Duration: ca. 45 Minutes: This module informs about threats on GBI planning and possible solutions that can be taken</a:t>
            </a:r>
          </a:p>
        </p:txBody>
      </p:sp>
      <p:sp>
        <p:nvSpPr>
          <p:cNvPr id="4" name="Slide Number Placeholder 3"/>
          <p:cNvSpPr>
            <a:spLocks noGrp="1"/>
          </p:cNvSpPr>
          <p:nvPr>
            <p:ph type="sldNum" sz="quarter" idx="5"/>
          </p:nvPr>
        </p:nvSpPr>
        <p:spPr/>
        <p:txBody>
          <a:bodyPr/>
          <a:lstStyle/>
          <a:p>
            <a:fld id="{E5ADBD6A-F5B4-4542-9FEF-E84347988E5C}" type="slidenum">
              <a:rPr lang="en-US" smtClean="0"/>
              <a:t>20</a:t>
            </a:fld>
            <a:endParaRPr lang="en-US"/>
          </a:p>
        </p:txBody>
      </p:sp>
    </p:spTree>
    <p:extLst>
      <p:ext uri="{BB962C8B-B14F-4D97-AF65-F5344CB8AC3E}">
        <p14:creationId xmlns:p14="http://schemas.microsoft.com/office/powerpoint/2010/main" val="15399097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4CECF0-0250-A8DA-3AA6-A4D58E15CCF9}"/>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B91A1E73-6F49-6B2C-1319-1BF37E1AB2EF}"/>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8052406A-1B9A-9FC5-920B-75960F1C0601}"/>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3C4BC955-E321-C92C-1133-0BAC850F8592}"/>
              </a:ext>
            </a:extLst>
          </p:cNvPr>
          <p:cNvSpPr>
            <a:spLocks noGrp="1"/>
          </p:cNvSpPr>
          <p:nvPr>
            <p:ph type="sldNum" sz="quarter" idx="5"/>
          </p:nvPr>
        </p:nvSpPr>
        <p:spPr/>
        <p:txBody>
          <a:bodyPr/>
          <a:lstStyle/>
          <a:p>
            <a:fld id="{E5ADBD6A-F5B4-4542-9FEF-E84347988E5C}" type="slidenum">
              <a:rPr lang="en-US" smtClean="0"/>
              <a:t>21</a:t>
            </a:fld>
            <a:endParaRPr lang="en-US"/>
          </a:p>
        </p:txBody>
      </p:sp>
    </p:spTree>
    <p:extLst>
      <p:ext uri="{BB962C8B-B14F-4D97-AF65-F5344CB8AC3E}">
        <p14:creationId xmlns:p14="http://schemas.microsoft.com/office/powerpoint/2010/main" val="8859234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E5ADBD6A-F5B4-4542-9FEF-E84347988E5C}" type="slidenum">
              <a:rPr lang="en-US" smtClean="0"/>
              <a:t>22</a:t>
            </a:fld>
            <a:endParaRPr lang="en-US"/>
          </a:p>
        </p:txBody>
      </p:sp>
    </p:spTree>
    <p:extLst>
      <p:ext uri="{BB962C8B-B14F-4D97-AF65-F5344CB8AC3E}">
        <p14:creationId xmlns:p14="http://schemas.microsoft.com/office/powerpoint/2010/main" val="25585567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6ED443-1431-EC4B-8F7D-EE9EB2FE2BAD}"/>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A0FF7436-A33F-8E98-5D69-2CF3ADB14AEE}"/>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F3C11DA5-6947-3AFD-B436-200D9F4397B6}"/>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D846498C-DEEA-7527-FC0C-D07BB33A7950}"/>
              </a:ext>
            </a:extLst>
          </p:cNvPr>
          <p:cNvSpPr>
            <a:spLocks noGrp="1"/>
          </p:cNvSpPr>
          <p:nvPr>
            <p:ph type="sldNum" sz="quarter" idx="5"/>
          </p:nvPr>
        </p:nvSpPr>
        <p:spPr/>
        <p:txBody>
          <a:bodyPr/>
          <a:lstStyle/>
          <a:p>
            <a:fld id="{E5ADBD6A-F5B4-4542-9FEF-E84347988E5C}" type="slidenum">
              <a:rPr lang="en-US" smtClean="0"/>
              <a:t>23</a:t>
            </a:fld>
            <a:endParaRPr lang="en-US"/>
          </a:p>
        </p:txBody>
      </p:sp>
    </p:spTree>
    <p:extLst>
      <p:ext uri="{BB962C8B-B14F-4D97-AF65-F5344CB8AC3E}">
        <p14:creationId xmlns:p14="http://schemas.microsoft.com/office/powerpoint/2010/main" val="36766080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The </a:t>
            </a:r>
            <a:r>
              <a:rPr lang="de-DE" dirty="0" err="1"/>
              <a:t>first</a:t>
            </a:r>
            <a:r>
              <a:rPr lang="de-DE" dirty="0"/>
              <a:t> </a:t>
            </a:r>
            <a:r>
              <a:rPr lang="de-DE" dirty="0" err="1"/>
              <a:t>thematic</a:t>
            </a:r>
            <a:r>
              <a:rPr lang="de-DE" dirty="0"/>
              <a:t> </a:t>
            </a:r>
            <a:r>
              <a:rPr lang="de-DE" dirty="0" err="1"/>
              <a:t>focus</a:t>
            </a:r>
            <a:r>
              <a:rPr lang="de-DE" dirty="0"/>
              <a:t> </a:t>
            </a:r>
            <a:r>
              <a:rPr lang="de-DE" dirty="0" err="1"/>
              <a:t>gives</a:t>
            </a:r>
            <a:r>
              <a:rPr lang="de-DE" dirty="0"/>
              <a:t> </a:t>
            </a:r>
            <a:r>
              <a:rPr lang="de-DE" dirty="0" err="1"/>
              <a:t>us</a:t>
            </a:r>
            <a:r>
              <a:rPr lang="de-DE" dirty="0"/>
              <a:t> an </a:t>
            </a:r>
            <a:r>
              <a:rPr lang="de-DE" dirty="0" err="1"/>
              <a:t>overview</a:t>
            </a:r>
            <a:r>
              <a:rPr lang="de-DE" dirty="0"/>
              <a:t> on </a:t>
            </a:r>
            <a:r>
              <a:rPr lang="de-DE" dirty="0" err="1"/>
              <a:t>connectivity</a:t>
            </a:r>
            <a:r>
              <a:rPr lang="de-DE" dirty="0"/>
              <a:t> </a:t>
            </a:r>
            <a:r>
              <a:rPr lang="de-DE" dirty="0" err="1"/>
              <a:t>planning</a:t>
            </a:r>
            <a:r>
              <a:rPr lang="de-DE" dirty="0"/>
              <a:t> in </a:t>
            </a:r>
            <a:r>
              <a:rPr lang="de-DE" dirty="0" err="1"/>
              <a:t>general</a:t>
            </a:r>
            <a:r>
              <a:rPr lang="de-DE" dirty="0"/>
              <a:t>.</a:t>
            </a:r>
          </a:p>
        </p:txBody>
      </p:sp>
      <p:sp>
        <p:nvSpPr>
          <p:cNvPr id="4" name="Foliennummernplatzhalter 3"/>
          <p:cNvSpPr>
            <a:spLocks noGrp="1"/>
          </p:cNvSpPr>
          <p:nvPr>
            <p:ph type="sldNum" sz="quarter" idx="5"/>
          </p:nvPr>
        </p:nvSpPr>
        <p:spPr/>
        <p:txBody>
          <a:bodyPr/>
          <a:lstStyle/>
          <a:p>
            <a:fld id="{E5ADBD6A-F5B4-4542-9FEF-E84347988E5C}" type="slidenum">
              <a:rPr lang="en-US" smtClean="0"/>
              <a:t>2</a:t>
            </a:fld>
            <a:endParaRPr lang="en-US"/>
          </a:p>
        </p:txBody>
      </p:sp>
    </p:spTree>
    <p:extLst>
      <p:ext uri="{BB962C8B-B14F-4D97-AF65-F5344CB8AC3E}">
        <p14:creationId xmlns:p14="http://schemas.microsoft.com/office/powerpoint/2010/main" val="3679291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So, </a:t>
            </a:r>
            <a:r>
              <a:rPr lang="de-DE" dirty="0" err="1"/>
              <a:t>why</a:t>
            </a:r>
            <a:r>
              <a:rPr lang="de-DE" dirty="0"/>
              <a:t> </a:t>
            </a:r>
            <a:r>
              <a:rPr lang="de-DE" dirty="0" err="1"/>
              <a:t>should</a:t>
            </a:r>
            <a:r>
              <a:rPr lang="de-DE" dirty="0"/>
              <a:t> </a:t>
            </a:r>
            <a:r>
              <a:rPr lang="de-DE" dirty="0" err="1"/>
              <a:t>we</a:t>
            </a:r>
            <a:r>
              <a:rPr lang="de-DE" dirty="0"/>
              <a:t> deal </a:t>
            </a:r>
            <a:r>
              <a:rPr lang="de-DE" dirty="0" err="1"/>
              <a:t>with</a:t>
            </a:r>
            <a:r>
              <a:rPr lang="de-DE" dirty="0"/>
              <a:t> </a:t>
            </a:r>
            <a:r>
              <a:rPr lang="de-DE" dirty="0" err="1"/>
              <a:t>ecological</a:t>
            </a:r>
            <a:r>
              <a:rPr lang="de-DE" dirty="0"/>
              <a:t> </a:t>
            </a:r>
            <a:r>
              <a:rPr lang="de-DE" dirty="0" err="1"/>
              <a:t>connectivity</a:t>
            </a:r>
            <a:r>
              <a:rPr lang="de-DE" dirty="0"/>
              <a:t> in </a:t>
            </a:r>
            <a:r>
              <a:rPr lang="de-DE" dirty="0" err="1"/>
              <a:t>the</a:t>
            </a:r>
            <a:r>
              <a:rPr lang="de-DE" dirty="0"/>
              <a:t> </a:t>
            </a:r>
            <a:r>
              <a:rPr lang="de-DE" dirty="0" err="1"/>
              <a:t>first</a:t>
            </a:r>
            <a:r>
              <a:rPr lang="de-DE" dirty="0"/>
              <a:t> </a:t>
            </a:r>
            <a:r>
              <a:rPr lang="de-DE" dirty="0" err="1"/>
              <a:t>place</a:t>
            </a:r>
            <a:r>
              <a:rPr lang="de-DE" dirty="0"/>
              <a:t>? As </a:t>
            </a:r>
            <a:r>
              <a:rPr lang="de-DE" dirty="0" err="1"/>
              <a:t>our</a:t>
            </a:r>
            <a:r>
              <a:rPr lang="de-DE" dirty="0"/>
              <a:t> </a:t>
            </a:r>
            <a:r>
              <a:rPr lang="de-DE" dirty="0" err="1"/>
              <a:t>focus</a:t>
            </a:r>
            <a:r>
              <a:rPr lang="de-DE" dirty="0"/>
              <a:t> </a:t>
            </a:r>
            <a:r>
              <a:rPr lang="de-DE" dirty="0" err="1"/>
              <a:t>areas</a:t>
            </a:r>
            <a:r>
              <a:rPr lang="de-DE" dirty="0"/>
              <a:t> </a:t>
            </a:r>
            <a:r>
              <a:rPr lang="de-DE" dirty="0" err="1"/>
              <a:t>comprises</a:t>
            </a:r>
            <a:r>
              <a:rPr lang="de-DE" dirty="0"/>
              <a:t> </a:t>
            </a:r>
            <a:r>
              <a:rPr lang="de-DE" dirty="0" err="1"/>
              <a:t>the</a:t>
            </a:r>
            <a:r>
              <a:rPr lang="de-DE" dirty="0"/>
              <a:t> European Alps, </a:t>
            </a:r>
            <a:r>
              <a:rPr lang="de-DE" dirty="0" err="1"/>
              <a:t>ecolological</a:t>
            </a:r>
            <a:r>
              <a:rPr lang="de-DE" dirty="0"/>
              <a:t> </a:t>
            </a:r>
            <a:r>
              <a:rPr lang="de-DE" dirty="0" err="1"/>
              <a:t>connectiviy</a:t>
            </a:r>
            <a:r>
              <a:rPr lang="de-DE" dirty="0"/>
              <a:t> </a:t>
            </a:r>
            <a:r>
              <a:rPr lang="de-DE" dirty="0" err="1"/>
              <a:t>is</a:t>
            </a:r>
            <a:r>
              <a:rPr lang="de-DE" dirty="0"/>
              <a:t> </a:t>
            </a:r>
            <a:r>
              <a:rPr lang="de-DE" dirty="0" err="1"/>
              <a:t>of</a:t>
            </a:r>
            <a:r>
              <a:rPr lang="de-DE" dirty="0"/>
              <a:t> high </a:t>
            </a:r>
            <a:r>
              <a:rPr lang="de-DE" dirty="0" err="1"/>
              <a:t>importance</a:t>
            </a:r>
            <a:r>
              <a:rPr lang="de-DE" dirty="0"/>
              <a:t> </a:t>
            </a:r>
            <a:r>
              <a:rPr lang="de-DE" dirty="0" err="1"/>
              <a:t>as</a:t>
            </a:r>
            <a:r>
              <a:rPr lang="de-DE" dirty="0"/>
              <a:t> </a:t>
            </a:r>
            <a:r>
              <a:rPr lang="de-DE" dirty="0" err="1"/>
              <a:t>this</a:t>
            </a:r>
            <a:r>
              <a:rPr lang="de-DE" dirty="0"/>
              <a:t> sensitive </a:t>
            </a:r>
            <a:r>
              <a:rPr lang="de-DE" dirty="0" err="1"/>
              <a:t>region</a:t>
            </a:r>
            <a:r>
              <a:rPr lang="de-DE" dirty="0"/>
              <a:t> </a:t>
            </a:r>
            <a:r>
              <a:rPr lang="de-DE" dirty="0" err="1"/>
              <a:t>is</a:t>
            </a:r>
            <a:r>
              <a:rPr lang="de-DE" dirty="0"/>
              <a:t> </a:t>
            </a:r>
            <a:r>
              <a:rPr lang="de-DE" dirty="0" err="1"/>
              <a:t>facing</a:t>
            </a:r>
            <a:r>
              <a:rPr lang="de-DE" dirty="0"/>
              <a:t> multiples </a:t>
            </a:r>
            <a:r>
              <a:rPr lang="de-DE" dirty="0" err="1"/>
              <a:t>pressures</a:t>
            </a:r>
            <a:r>
              <a:rPr lang="de-DE" dirty="0"/>
              <a:t> and </a:t>
            </a:r>
            <a:r>
              <a:rPr lang="de-DE" dirty="0" err="1"/>
              <a:t>threats</a:t>
            </a:r>
            <a:r>
              <a:rPr lang="de-DE" dirty="0"/>
              <a:t> </a:t>
            </a:r>
            <a:r>
              <a:rPr lang="de-DE" dirty="0" err="1"/>
              <a:t>that</a:t>
            </a:r>
            <a:r>
              <a:rPr lang="de-DE" dirty="0"/>
              <a:t> </a:t>
            </a:r>
            <a:r>
              <a:rPr lang="de-DE" dirty="0" err="1"/>
              <a:t>are</a:t>
            </a:r>
            <a:r>
              <a:rPr lang="de-DE" dirty="0"/>
              <a:t> </a:t>
            </a:r>
            <a:r>
              <a:rPr lang="de-DE" dirty="0" err="1"/>
              <a:t>increasing</a:t>
            </a:r>
            <a:r>
              <a:rPr lang="de-DE" dirty="0"/>
              <a:t> </a:t>
            </a:r>
            <a:r>
              <a:rPr lang="de-DE" dirty="0" err="1"/>
              <a:t>steadily</a:t>
            </a:r>
            <a:r>
              <a:rPr lang="de-DE" dirty="0"/>
              <a:t>, such </a:t>
            </a:r>
            <a:r>
              <a:rPr lang="de-DE" dirty="0" err="1"/>
              <a:t>as</a:t>
            </a:r>
            <a:r>
              <a:rPr lang="de-DE" dirty="0"/>
              <a:t> </a:t>
            </a:r>
            <a:r>
              <a:rPr lang="de-DE" dirty="0" err="1"/>
              <a:t>Urbanization</a:t>
            </a:r>
            <a:r>
              <a:rPr lang="de-DE" dirty="0"/>
              <a:t>, </a:t>
            </a:r>
            <a:r>
              <a:rPr lang="de-DE" dirty="0" err="1"/>
              <a:t>landscape</a:t>
            </a:r>
            <a:r>
              <a:rPr lang="de-DE" dirty="0"/>
              <a:t> </a:t>
            </a:r>
            <a:r>
              <a:rPr lang="de-DE" dirty="0" err="1"/>
              <a:t>fragmentation</a:t>
            </a:r>
            <a:r>
              <a:rPr lang="de-DE" dirty="0"/>
              <a:t> (</a:t>
            </a:r>
            <a:r>
              <a:rPr lang="de-DE" dirty="0" err="1"/>
              <a:t>which</a:t>
            </a:r>
            <a:r>
              <a:rPr lang="de-DE" dirty="0"/>
              <a:t> </a:t>
            </a:r>
            <a:r>
              <a:rPr lang="de-DE" dirty="0" err="1"/>
              <a:t>is</a:t>
            </a:r>
            <a:r>
              <a:rPr lang="de-DE" dirty="0"/>
              <a:t> also a </a:t>
            </a:r>
            <a:r>
              <a:rPr lang="de-DE" dirty="0" err="1"/>
              <a:t>result</a:t>
            </a:r>
            <a:r>
              <a:rPr lang="de-DE" dirty="0"/>
              <a:t>), </a:t>
            </a:r>
            <a:r>
              <a:rPr lang="de-DE" dirty="0" err="1"/>
              <a:t>natural</a:t>
            </a:r>
            <a:r>
              <a:rPr lang="de-DE" dirty="0"/>
              <a:t> </a:t>
            </a:r>
            <a:r>
              <a:rPr lang="de-DE" dirty="0" err="1"/>
              <a:t>hazards</a:t>
            </a:r>
            <a:r>
              <a:rPr lang="de-DE" dirty="0"/>
              <a:t>, </a:t>
            </a:r>
            <a:r>
              <a:rPr lang="de-DE" dirty="0" err="1"/>
              <a:t>soil</a:t>
            </a:r>
            <a:r>
              <a:rPr lang="de-DE" dirty="0"/>
              <a:t> </a:t>
            </a:r>
            <a:r>
              <a:rPr lang="de-DE" dirty="0" err="1"/>
              <a:t>sealing</a:t>
            </a:r>
            <a:r>
              <a:rPr lang="de-DE" dirty="0"/>
              <a:t>, and </a:t>
            </a:r>
            <a:r>
              <a:rPr lang="de-DE" dirty="0" err="1"/>
              <a:t>the</a:t>
            </a:r>
            <a:r>
              <a:rPr lang="de-DE" dirty="0"/>
              <a:t> </a:t>
            </a:r>
            <a:r>
              <a:rPr lang="de-DE" dirty="0" err="1"/>
              <a:t>intensification</a:t>
            </a:r>
            <a:r>
              <a:rPr lang="de-DE" dirty="0"/>
              <a:t> </a:t>
            </a:r>
            <a:r>
              <a:rPr lang="de-DE" dirty="0" err="1"/>
              <a:t>of</a:t>
            </a:r>
            <a:r>
              <a:rPr lang="de-DE" dirty="0"/>
              <a:t> </a:t>
            </a:r>
            <a:r>
              <a:rPr lang="de-DE" dirty="0" err="1"/>
              <a:t>renewable</a:t>
            </a:r>
            <a:r>
              <a:rPr lang="de-DE" dirty="0"/>
              <a:t> </a:t>
            </a:r>
            <a:r>
              <a:rPr lang="de-DE" dirty="0" err="1"/>
              <a:t>energy</a:t>
            </a:r>
            <a:r>
              <a:rPr lang="de-DE" dirty="0"/>
              <a:t> </a:t>
            </a:r>
            <a:r>
              <a:rPr lang="de-DE" dirty="0" err="1"/>
              <a:t>installations</a:t>
            </a:r>
            <a:r>
              <a:rPr lang="de-DE" dirty="0"/>
              <a:t>. These </a:t>
            </a:r>
            <a:r>
              <a:rPr lang="de-DE" dirty="0" err="1"/>
              <a:t>pressures</a:t>
            </a:r>
            <a:r>
              <a:rPr lang="de-DE" dirty="0"/>
              <a:t> </a:t>
            </a:r>
            <a:r>
              <a:rPr lang="de-DE" dirty="0" err="1"/>
              <a:t>pose</a:t>
            </a:r>
            <a:r>
              <a:rPr lang="de-DE" dirty="0"/>
              <a:t> </a:t>
            </a:r>
            <a:r>
              <a:rPr lang="de-DE" dirty="0" err="1"/>
              <a:t>challenges</a:t>
            </a:r>
            <a:r>
              <a:rPr lang="de-DE" dirty="0"/>
              <a:t> on </a:t>
            </a:r>
            <a:r>
              <a:rPr lang="de-DE" dirty="0" err="1"/>
              <a:t>the</a:t>
            </a:r>
            <a:r>
              <a:rPr lang="de-DE" dirty="0"/>
              <a:t> </a:t>
            </a:r>
            <a:r>
              <a:rPr lang="de-DE" dirty="0" err="1"/>
              <a:t>overall</a:t>
            </a:r>
            <a:r>
              <a:rPr lang="de-DE" dirty="0"/>
              <a:t> </a:t>
            </a:r>
            <a:r>
              <a:rPr lang="de-DE" dirty="0" err="1"/>
              <a:t>environment</a:t>
            </a:r>
            <a:r>
              <a:rPr lang="de-DE" dirty="0"/>
              <a:t> </a:t>
            </a:r>
            <a:r>
              <a:rPr lang="de-DE" dirty="0" err="1"/>
              <a:t>as</a:t>
            </a:r>
            <a:r>
              <a:rPr lang="de-DE" dirty="0"/>
              <a:t> a </a:t>
            </a:r>
            <a:r>
              <a:rPr lang="de-DE" dirty="0" err="1"/>
              <a:t>result</a:t>
            </a:r>
            <a:r>
              <a:rPr lang="de-DE" dirty="0"/>
              <a:t> </a:t>
            </a:r>
            <a:r>
              <a:rPr lang="de-DE" dirty="0" err="1"/>
              <a:t>from</a:t>
            </a:r>
            <a:r>
              <a:rPr lang="de-DE" dirty="0"/>
              <a:t> </a:t>
            </a:r>
            <a:r>
              <a:rPr lang="de-DE" dirty="0" err="1"/>
              <a:t>anthropogenic</a:t>
            </a:r>
            <a:r>
              <a:rPr lang="de-DE" dirty="0"/>
              <a:t> </a:t>
            </a:r>
            <a:r>
              <a:rPr lang="de-DE" dirty="0" err="1"/>
              <a:t>activities</a:t>
            </a:r>
            <a:r>
              <a:rPr lang="de-DE" dirty="0"/>
              <a:t>. </a:t>
            </a:r>
            <a:r>
              <a:rPr lang="de-DE" dirty="0" err="1"/>
              <a:t>Results</a:t>
            </a:r>
            <a:r>
              <a:rPr lang="de-DE" dirty="0"/>
              <a:t> </a:t>
            </a:r>
            <a:r>
              <a:rPr lang="de-DE" dirty="0" err="1"/>
              <a:t>include</a:t>
            </a:r>
            <a:r>
              <a:rPr lang="de-DE" dirty="0"/>
              <a:t> </a:t>
            </a:r>
            <a:r>
              <a:rPr lang="de-DE" dirty="0" err="1"/>
              <a:t>soil</a:t>
            </a:r>
            <a:endParaRPr lang="de-DE" dirty="0"/>
          </a:p>
        </p:txBody>
      </p:sp>
      <p:sp>
        <p:nvSpPr>
          <p:cNvPr id="4" name="Foliennummernplatzhalter 3"/>
          <p:cNvSpPr>
            <a:spLocks noGrp="1"/>
          </p:cNvSpPr>
          <p:nvPr>
            <p:ph type="sldNum" sz="quarter" idx="5"/>
          </p:nvPr>
        </p:nvSpPr>
        <p:spPr/>
        <p:txBody>
          <a:bodyPr/>
          <a:lstStyle/>
          <a:p>
            <a:fld id="{E5ADBD6A-F5B4-4542-9FEF-E84347988E5C}" type="slidenum">
              <a:rPr lang="en-US" smtClean="0"/>
              <a:t>3</a:t>
            </a:fld>
            <a:endParaRPr lang="en-US"/>
          </a:p>
        </p:txBody>
      </p:sp>
    </p:spTree>
    <p:extLst>
      <p:ext uri="{BB962C8B-B14F-4D97-AF65-F5344CB8AC3E}">
        <p14:creationId xmlns:p14="http://schemas.microsoft.com/office/powerpoint/2010/main" val="15561251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E5ADBD6A-F5B4-4542-9FEF-E84347988E5C}" type="slidenum">
              <a:rPr lang="en-US" smtClean="0"/>
              <a:t>5</a:t>
            </a:fld>
            <a:endParaRPr lang="en-US"/>
          </a:p>
        </p:txBody>
      </p:sp>
    </p:spTree>
    <p:extLst>
      <p:ext uri="{BB962C8B-B14F-4D97-AF65-F5344CB8AC3E}">
        <p14:creationId xmlns:p14="http://schemas.microsoft.com/office/powerpoint/2010/main" val="28933182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GB" noProof="0"/>
              <a:t>„Connectivity comprises two components, structural and functional connectivity. It expresses how landscapes are configurated, allowing species to move“(EUROPEAN COMMISSION - Technical information on Green Infrastructure (GI), 6.5.2013, Glossary)</a:t>
            </a:r>
          </a:p>
          <a:p>
            <a:r>
              <a:rPr lang="en-US"/>
              <a:t>Distinguishing between these two types of connectivity is important because structural connectivity may promote but dies not ensure functional connectivity (</a:t>
            </a:r>
            <a:r>
              <a:rPr lang="en-US" err="1"/>
              <a:t>Estreguil</a:t>
            </a:r>
            <a:r>
              <a:rPr lang="en-US"/>
              <a:t> et al., 2019).</a:t>
            </a:r>
          </a:p>
          <a:p>
            <a:endParaRPr lang="en-US"/>
          </a:p>
          <a:p>
            <a:r>
              <a:rPr lang="en-US"/>
              <a:t>The basis of spatial planning are natural, semi-natural and artificial physical structures. Therefore, the </a:t>
            </a:r>
            <a:r>
              <a:rPr lang="en-US" err="1"/>
              <a:t>PlanToConnect</a:t>
            </a:r>
            <a:r>
              <a:rPr lang="en-US"/>
              <a:t> project proposes to focus on structural connectivity rather than functional connectivity. This means looking at physical structures (various habitats) rather than individual species and their spatial distribution.</a:t>
            </a:r>
            <a:endParaRPr lang="de-DE"/>
          </a:p>
        </p:txBody>
      </p:sp>
      <p:sp>
        <p:nvSpPr>
          <p:cNvPr id="4" name="Foliennummernplatzhalter 3"/>
          <p:cNvSpPr>
            <a:spLocks noGrp="1"/>
          </p:cNvSpPr>
          <p:nvPr>
            <p:ph type="sldNum" sz="quarter" idx="5"/>
          </p:nvPr>
        </p:nvSpPr>
        <p:spPr/>
        <p:txBody>
          <a:bodyPr/>
          <a:lstStyle/>
          <a:p>
            <a:fld id="{E5ADBD6A-F5B4-4542-9FEF-E84347988E5C}" type="slidenum">
              <a:rPr lang="en-US" smtClean="0"/>
              <a:t>6</a:t>
            </a:fld>
            <a:endParaRPr lang="en-US"/>
          </a:p>
        </p:txBody>
      </p:sp>
    </p:spTree>
    <p:extLst>
      <p:ext uri="{BB962C8B-B14F-4D97-AF65-F5344CB8AC3E}">
        <p14:creationId xmlns:p14="http://schemas.microsoft.com/office/powerpoint/2010/main" val="16435954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0000"/>
              </a:lnSpc>
              <a:spcBef>
                <a:spcPts val="750"/>
              </a:spcBef>
            </a:pPr>
            <a:endParaRPr lang="en-US">
              <a:ea typeface="Calibri"/>
              <a:cs typeface="Calibri"/>
            </a:endParaRPr>
          </a:p>
        </p:txBody>
      </p:sp>
      <p:sp>
        <p:nvSpPr>
          <p:cNvPr id="4" name="Slide Number Placeholder 3"/>
          <p:cNvSpPr>
            <a:spLocks noGrp="1"/>
          </p:cNvSpPr>
          <p:nvPr>
            <p:ph type="sldNum" sz="quarter" idx="5"/>
          </p:nvPr>
        </p:nvSpPr>
        <p:spPr/>
        <p:txBody>
          <a:bodyPr/>
          <a:lstStyle/>
          <a:p>
            <a:fld id="{E5ADBD6A-F5B4-4542-9FEF-E84347988E5C}" type="slidenum">
              <a:rPr lang="en-US" smtClean="0"/>
              <a:t>7</a:t>
            </a:fld>
            <a:endParaRPr lang="en-US"/>
          </a:p>
        </p:txBody>
      </p:sp>
    </p:spTree>
    <p:extLst>
      <p:ext uri="{BB962C8B-B14F-4D97-AF65-F5344CB8AC3E}">
        <p14:creationId xmlns:p14="http://schemas.microsoft.com/office/powerpoint/2010/main" val="27399597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E5ADBD6A-F5B4-4542-9FEF-E84347988E5C}" type="slidenum">
              <a:rPr lang="en-US" smtClean="0"/>
              <a:t>8</a:t>
            </a:fld>
            <a:endParaRPr lang="en-US"/>
          </a:p>
        </p:txBody>
      </p:sp>
    </p:spTree>
    <p:extLst>
      <p:ext uri="{BB962C8B-B14F-4D97-AF65-F5344CB8AC3E}">
        <p14:creationId xmlns:p14="http://schemas.microsoft.com/office/powerpoint/2010/main" val="17619825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a:t>
            </a:r>
            <a:r>
              <a:rPr lang="en-US" err="1"/>
              <a:t>PlanToConnect</a:t>
            </a:r>
            <a:r>
              <a:rPr lang="en-US"/>
              <a:t> project is mainly focusing on core areas of high biodiversity value, restoration zones, sustainable use zones, and natural and artificial connectivity features to assist species movement.</a:t>
            </a:r>
          </a:p>
        </p:txBody>
      </p:sp>
      <p:sp>
        <p:nvSpPr>
          <p:cNvPr id="4" name="Slide Number Placeholder 3"/>
          <p:cNvSpPr>
            <a:spLocks noGrp="1"/>
          </p:cNvSpPr>
          <p:nvPr>
            <p:ph type="sldNum" sz="quarter" idx="5"/>
          </p:nvPr>
        </p:nvSpPr>
        <p:spPr/>
        <p:txBody>
          <a:bodyPr/>
          <a:lstStyle/>
          <a:p>
            <a:fld id="{E5ADBD6A-F5B4-4542-9FEF-E84347988E5C}" type="slidenum">
              <a:rPr lang="en-US" smtClean="0"/>
              <a:t>9</a:t>
            </a:fld>
            <a:endParaRPr lang="en-US"/>
          </a:p>
        </p:txBody>
      </p:sp>
    </p:spTree>
    <p:extLst>
      <p:ext uri="{BB962C8B-B14F-4D97-AF65-F5344CB8AC3E}">
        <p14:creationId xmlns:p14="http://schemas.microsoft.com/office/powerpoint/2010/main" val="3251808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E5ADBD6A-F5B4-4542-9FEF-E84347988E5C}" type="slidenum">
              <a:rPr lang="en-US" smtClean="0"/>
              <a:t>11</a:t>
            </a:fld>
            <a:endParaRPr lang="en-US"/>
          </a:p>
        </p:txBody>
      </p:sp>
    </p:spTree>
    <p:extLst>
      <p:ext uri="{BB962C8B-B14F-4D97-AF65-F5344CB8AC3E}">
        <p14:creationId xmlns:p14="http://schemas.microsoft.com/office/powerpoint/2010/main" val="216258154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t="-13000" b="-13000"/>
          </a:stretch>
        </a:blip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4FCCC0C-69EC-2B42-8837-39FE2BBB2BF6}"/>
              </a:ext>
            </a:extLst>
          </p:cNvPr>
          <p:cNvSpPr/>
          <p:nvPr userDrawn="1"/>
        </p:nvSpPr>
        <p:spPr>
          <a:xfrm>
            <a:off x="6804248" y="2931790"/>
            <a:ext cx="2339752" cy="22117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2555776" y="1176798"/>
            <a:ext cx="6119912" cy="1971016"/>
          </a:xfrm>
        </p:spPr>
        <p:txBody>
          <a:bodyPr anchor="b"/>
          <a:lstStyle>
            <a:lvl1pPr algn="l">
              <a:defRPr sz="4500"/>
            </a:lvl1pPr>
          </a:lstStyle>
          <a:p>
            <a:r>
              <a:rPr lang="en-US"/>
              <a:t>Click to edit Master title style</a:t>
            </a:r>
          </a:p>
        </p:txBody>
      </p:sp>
      <p:sp>
        <p:nvSpPr>
          <p:cNvPr id="3" name="Subtitle 2"/>
          <p:cNvSpPr>
            <a:spLocks noGrp="1"/>
          </p:cNvSpPr>
          <p:nvPr>
            <p:ph type="subTitle" idx="1"/>
          </p:nvPr>
        </p:nvSpPr>
        <p:spPr>
          <a:xfrm>
            <a:off x="2555777" y="3147814"/>
            <a:ext cx="6119912" cy="576064"/>
          </a:xfrm>
        </p:spPr>
        <p:txBody>
          <a:bodyPr anchor="b"/>
          <a:lstStyle>
            <a:lvl1pPr marL="0" indent="0" algn="l">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p:cNvSpPr>
            <a:spLocks noGrp="1"/>
          </p:cNvSpPr>
          <p:nvPr>
            <p:ph type="dt" sz="half" idx="10"/>
          </p:nvPr>
        </p:nvSpPr>
        <p:spPr/>
        <p:txBody>
          <a:bodyPr/>
          <a:lstStyle/>
          <a:p>
            <a:fld id="{A531C2E9-1B31-4ACD-8413-FBCC8A9B3F32}" type="datetime1">
              <a:rPr lang="sl-SI" smtClean="0"/>
              <a:t>30. 01. 2026</a:t>
            </a:fld>
            <a:endParaRPr lang="en-US"/>
          </a:p>
        </p:txBody>
      </p:sp>
      <p:sp>
        <p:nvSpPr>
          <p:cNvPr id="6" name="Slide Number Placeholder 5"/>
          <p:cNvSpPr>
            <a:spLocks noGrp="1"/>
          </p:cNvSpPr>
          <p:nvPr>
            <p:ph type="sldNum" sz="quarter" idx="12"/>
          </p:nvPr>
        </p:nvSpPr>
        <p:spPr/>
        <p:txBody>
          <a:bodyPr/>
          <a:lstStyle/>
          <a:p>
            <a:fld id="{5523F345-55CE-7244-BAC6-E4D97AAB72F4}" type="slidenum">
              <a:rPr lang="en-US" smtClean="0"/>
              <a:t>‹#›</a:t>
            </a:fld>
            <a:endParaRPr lang="en-US"/>
          </a:p>
        </p:txBody>
      </p:sp>
      <p:cxnSp>
        <p:nvCxnSpPr>
          <p:cNvPr id="10" name="Straight Connector 9">
            <a:extLst>
              <a:ext uri="{FF2B5EF4-FFF2-40B4-BE49-F238E27FC236}">
                <a16:creationId xmlns:a16="http://schemas.microsoft.com/office/drawing/2014/main" id="{5AC296B4-5926-2C4A-88B8-B62205E34F72}"/>
              </a:ext>
            </a:extLst>
          </p:cNvPr>
          <p:cNvCxnSpPr/>
          <p:nvPr userDrawn="1"/>
        </p:nvCxnSpPr>
        <p:spPr>
          <a:xfrm>
            <a:off x="8244408" y="4767263"/>
            <a:ext cx="0" cy="252412"/>
          </a:xfrm>
          <a:prstGeom prst="line">
            <a:avLst/>
          </a:prstGeom>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344ACD67-BB29-3649-92C1-B875C93FAA4B}"/>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0" y="2195185"/>
            <a:ext cx="2195736" cy="2460591"/>
          </a:xfrm>
          <a:prstGeom prst="rect">
            <a:avLst/>
          </a:prstGeom>
        </p:spPr>
      </p:pic>
    </p:spTree>
    <p:extLst>
      <p:ext uri="{BB962C8B-B14F-4D97-AF65-F5344CB8AC3E}">
        <p14:creationId xmlns:p14="http://schemas.microsoft.com/office/powerpoint/2010/main" val="16973999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2" y="1023938"/>
            <a:ext cx="3455615" cy="984250"/>
          </a:xfrm>
        </p:spPr>
        <p:txBody>
          <a:bodyPr anchor="b"/>
          <a:lstStyle>
            <a:lvl1pPr>
              <a:defRPr sz="2400">
                <a:solidFill>
                  <a:schemeClr val="accent1"/>
                </a:solidFill>
              </a:defRPr>
            </a:lvl1pPr>
          </a:lstStyle>
          <a:p>
            <a:r>
              <a:rPr lang="en-US"/>
              <a:t>Click to edit Master title style</a:t>
            </a:r>
          </a:p>
        </p:txBody>
      </p:sp>
      <p:sp>
        <p:nvSpPr>
          <p:cNvPr id="3" name="Content Placeholder 2"/>
          <p:cNvSpPr>
            <a:spLocks noGrp="1"/>
          </p:cNvSpPr>
          <p:nvPr>
            <p:ph idx="1" hasCustomPrompt="1"/>
          </p:nvPr>
        </p:nvSpPr>
        <p:spPr>
          <a:xfrm>
            <a:off x="4139952" y="1023937"/>
            <a:ext cx="4535737" cy="363537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68312" y="2008188"/>
            <a:ext cx="3455615" cy="2651125"/>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56FA2229-E8D8-4BBC-A7C8-6994E3F53DEB}" type="datetime1">
              <a:rPr lang="sl-SI" smtClean="0"/>
              <a:t>30. 01. 2026</a:t>
            </a:fld>
            <a:endParaRPr lang="en-US"/>
          </a:p>
        </p:txBody>
      </p:sp>
      <p:sp>
        <p:nvSpPr>
          <p:cNvPr id="6" name="Footer Placeholder 5"/>
          <p:cNvSpPr>
            <a:spLocks noGrp="1"/>
          </p:cNvSpPr>
          <p:nvPr>
            <p:ph type="ftr" sz="quarter" idx="11"/>
          </p:nvPr>
        </p:nvSpPr>
        <p:spPr/>
        <p:txBody>
          <a:bodyPr/>
          <a:lstStyle/>
          <a:p>
            <a:r>
              <a:rPr lang="en-US" err="1"/>
              <a:t>PlanToConnect</a:t>
            </a:r>
            <a:r>
              <a:rPr lang="en-US"/>
              <a:t> / Partner(s) / Name(s)</a:t>
            </a:r>
          </a:p>
        </p:txBody>
      </p:sp>
      <p:sp>
        <p:nvSpPr>
          <p:cNvPr id="7" name="Slide Number Placeholder 6"/>
          <p:cNvSpPr>
            <a:spLocks noGrp="1"/>
          </p:cNvSpPr>
          <p:nvPr>
            <p:ph type="sldNum" sz="quarter" idx="12"/>
          </p:nvPr>
        </p:nvSpPr>
        <p:spPr/>
        <p:txBody>
          <a:bodyPr/>
          <a:lstStyle/>
          <a:p>
            <a:fld id="{5523F345-55CE-7244-BAC6-E4D97AAB72F4}" type="slidenum">
              <a:rPr lang="en-US" smtClean="0"/>
              <a:t>‹#›</a:t>
            </a:fld>
            <a:endParaRPr lang="en-US"/>
          </a:p>
        </p:txBody>
      </p:sp>
    </p:spTree>
    <p:extLst>
      <p:ext uri="{BB962C8B-B14F-4D97-AF65-F5344CB8AC3E}">
        <p14:creationId xmlns:p14="http://schemas.microsoft.com/office/powerpoint/2010/main" val="37603647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Content with Caption">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F31DD268-AE15-A84D-8BB4-803DD06A5752}"/>
              </a:ext>
            </a:extLst>
          </p:cNvPr>
          <p:cNvSpPr/>
          <p:nvPr userDrawn="1"/>
        </p:nvSpPr>
        <p:spPr>
          <a:xfrm>
            <a:off x="0" y="1023938"/>
            <a:ext cx="3707904" cy="36353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68313" y="1023938"/>
            <a:ext cx="3179181" cy="984250"/>
          </a:xfrm>
        </p:spPr>
        <p:txBody>
          <a:bodyPr anchor="b"/>
          <a:lstStyle>
            <a:lvl1pPr>
              <a:defRPr sz="2400">
                <a:solidFill>
                  <a:schemeClr val="bg1"/>
                </a:solidFill>
              </a:defRPr>
            </a:lvl1pPr>
          </a:lstStyle>
          <a:p>
            <a:r>
              <a:rPr lang="en-US"/>
              <a:t>Click to edit Master title style</a:t>
            </a:r>
          </a:p>
        </p:txBody>
      </p:sp>
      <p:sp>
        <p:nvSpPr>
          <p:cNvPr id="4" name="Text Placeholder 3"/>
          <p:cNvSpPr>
            <a:spLocks noGrp="1"/>
          </p:cNvSpPr>
          <p:nvPr>
            <p:ph type="body" sz="half" idx="2"/>
          </p:nvPr>
        </p:nvSpPr>
        <p:spPr>
          <a:xfrm>
            <a:off x="468313" y="2008188"/>
            <a:ext cx="3179182" cy="2651125"/>
          </a:xfrm>
        </p:spPr>
        <p:txBody>
          <a:bodyPr/>
          <a:lstStyle>
            <a:lvl1pPr marL="0" indent="0">
              <a:buNone/>
              <a:defRPr sz="1200">
                <a:solidFill>
                  <a:schemeClr val="bg1"/>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90604CC2-D1E5-4695-8FCE-288D42C25AEF}" type="datetime1">
              <a:rPr lang="sl-SI" smtClean="0"/>
              <a:t>30. 01. 2026</a:t>
            </a:fld>
            <a:endParaRPr lang="en-US"/>
          </a:p>
        </p:txBody>
      </p:sp>
      <p:sp>
        <p:nvSpPr>
          <p:cNvPr id="6" name="Footer Placeholder 5"/>
          <p:cNvSpPr>
            <a:spLocks noGrp="1"/>
          </p:cNvSpPr>
          <p:nvPr>
            <p:ph type="ftr" sz="quarter" idx="11"/>
          </p:nvPr>
        </p:nvSpPr>
        <p:spPr/>
        <p:txBody>
          <a:bodyPr/>
          <a:lstStyle/>
          <a:p>
            <a:r>
              <a:rPr lang="en-US" err="1"/>
              <a:t>PlanToConnect</a:t>
            </a:r>
            <a:r>
              <a:rPr lang="en-US"/>
              <a:t> / Partner(s) / Name(s)</a:t>
            </a:r>
          </a:p>
        </p:txBody>
      </p:sp>
      <p:sp>
        <p:nvSpPr>
          <p:cNvPr id="7" name="Slide Number Placeholder 6"/>
          <p:cNvSpPr>
            <a:spLocks noGrp="1"/>
          </p:cNvSpPr>
          <p:nvPr>
            <p:ph type="sldNum" sz="quarter" idx="12"/>
          </p:nvPr>
        </p:nvSpPr>
        <p:spPr/>
        <p:txBody>
          <a:bodyPr/>
          <a:lstStyle/>
          <a:p>
            <a:fld id="{5523F345-55CE-7244-BAC6-E4D97AAB72F4}" type="slidenum">
              <a:rPr lang="en-US" smtClean="0"/>
              <a:t>‹#›</a:t>
            </a:fld>
            <a:endParaRPr lang="en-US"/>
          </a:p>
        </p:txBody>
      </p:sp>
      <p:sp>
        <p:nvSpPr>
          <p:cNvPr id="9" name="Picture Placeholder 8">
            <a:extLst>
              <a:ext uri="{FF2B5EF4-FFF2-40B4-BE49-F238E27FC236}">
                <a16:creationId xmlns:a16="http://schemas.microsoft.com/office/drawing/2014/main" id="{1A74B1D3-4E54-C843-A2E1-5FB10251E4A5}"/>
              </a:ext>
            </a:extLst>
          </p:cNvPr>
          <p:cNvSpPr>
            <a:spLocks noGrp="1"/>
          </p:cNvSpPr>
          <p:nvPr>
            <p:ph type="pic" sz="quarter" idx="13"/>
          </p:nvPr>
        </p:nvSpPr>
        <p:spPr>
          <a:xfrm>
            <a:off x="3779838" y="1023938"/>
            <a:ext cx="4895851" cy="2124075"/>
          </a:xfrm>
        </p:spPr>
        <p:txBody>
          <a:bodyPr>
            <a:normAutofit/>
          </a:bodyPr>
          <a:lstStyle>
            <a:lvl1pPr marL="0" indent="0">
              <a:buNone/>
              <a:defRPr sz="900">
                <a:solidFill>
                  <a:schemeClr val="bg1">
                    <a:lumMod val="50000"/>
                  </a:schemeClr>
                </a:solidFill>
              </a:defRPr>
            </a:lvl1pPr>
          </a:lstStyle>
          <a:p>
            <a:endParaRPr lang="en-US"/>
          </a:p>
        </p:txBody>
      </p:sp>
      <p:sp>
        <p:nvSpPr>
          <p:cNvPr id="11" name="Picture Placeholder 10">
            <a:extLst>
              <a:ext uri="{FF2B5EF4-FFF2-40B4-BE49-F238E27FC236}">
                <a16:creationId xmlns:a16="http://schemas.microsoft.com/office/drawing/2014/main" id="{6F1586E5-C86D-144B-B8B4-D2ABE3CB8D1B}"/>
              </a:ext>
            </a:extLst>
          </p:cNvPr>
          <p:cNvSpPr>
            <a:spLocks noGrp="1"/>
          </p:cNvSpPr>
          <p:nvPr>
            <p:ph type="pic" sz="quarter" idx="14"/>
          </p:nvPr>
        </p:nvSpPr>
        <p:spPr>
          <a:xfrm>
            <a:off x="3779838" y="3219450"/>
            <a:ext cx="2879725" cy="1439863"/>
          </a:xfrm>
        </p:spPr>
        <p:txBody>
          <a:bodyPr>
            <a:normAutofit/>
          </a:bodyPr>
          <a:lstStyle>
            <a:lvl1pPr marL="0" indent="0">
              <a:buNone/>
              <a:defRPr sz="900">
                <a:solidFill>
                  <a:schemeClr val="bg1">
                    <a:lumMod val="50000"/>
                  </a:schemeClr>
                </a:solidFill>
              </a:defRPr>
            </a:lvl1pPr>
          </a:lstStyle>
          <a:p>
            <a:endParaRPr lang="en-US"/>
          </a:p>
        </p:txBody>
      </p:sp>
      <p:sp>
        <p:nvSpPr>
          <p:cNvPr id="12" name="Picture Placeholder 10">
            <a:extLst>
              <a:ext uri="{FF2B5EF4-FFF2-40B4-BE49-F238E27FC236}">
                <a16:creationId xmlns:a16="http://schemas.microsoft.com/office/drawing/2014/main" id="{D64BD60C-9859-264A-9CFF-350FD742195D}"/>
              </a:ext>
            </a:extLst>
          </p:cNvPr>
          <p:cNvSpPr>
            <a:spLocks noGrp="1"/>
          </p:cNvSpPr>
          <p:nvPr>
            <p:ph type="pic" sz="quarter" idx="15"/>
          </p:nvPr>
        </p:nvSpPr>
        <p:spPr>
          <a:xfrm>
            <a:off x="6732240" y="3222248"/>
            <a:ext cx="1943449" cy="1439863"/>
          </a:xfrm>
        </p:spPr>
        <p:txBody>
          <a:bodyPr>
            <a:normAutofit/>
          </a:bodyPr>
          <a:lstStyle>
            <a:lvl1pPr marL="0" indent="0">
              <a:buNone/>
              <a:defRPr sz="900">
                <a:solidFill>
                  <a:schemeClr val="bg1">
                    <a:lumMod val="50000"/>
                  </a:schemeClr>
                </a:solidFill>
              </a:defRPr>
            </a:lvl1pPr>
          </a:lstStyle>
          <a:p>
            <a:endParaRPr lang="en-US"/>
          </a:p>
        </p:txBody>
      </p:sp>
    </p:spTree>
    <p:extLst>
      <p:ext uri="{BB962C8B-B14F-4D97-AF65-F5344CB8AC3E}">
        <p14:creationId xmlns:p14="http://schemas.microsoft.com/office/powerpoint/2010/main" val="4880050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4261426" y="1023938"/>
            <a:ext cx="4414263" cy="363537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p>
        </p:txBody>
      </p:sp>
      <p:sp>
        <p:nvSpPr>
          <p:cNvPr id="5" name="Date Placeholder 4"/>
          <p:cNvSpPr>
            <a:spLocks noGrp="1"/>
          </p:cNvSpPr>
          <p:nvPr>
            <p:ph type="dt" sz="half" idx="10"/>
          </p:nvPr>
        </p:nvSpPr>
        <p:spPr/>
        <p:txBody>
          <a:bodyPr/>
          <a:lstStyle/>
          <a:p>
            <a:fld id="{5A79A409-C939-4E2F-A515-4E1DAC851742}" type="datetime1">
              <a:rPr lang="sl-SI" smtClean="0"/>
              <a:t>30. 01. 2026</a:t>
            </a:fld>
            <a:endParaRPr lang="en-US"/>
          </a:p>
        </p:txBody>
      </p:sp>
      <p:sp>
        <p:nvSpPr>
          <p:cNvPr id="6" name="Footer Placeholder 5"/>
          <p:cNvSpPr>
            <a:spLocks noGrp="1"/>
          </p:cNvSpPr>
          <p:nvPr>
            <p:ph type="ftr" sz="quarter" idx="11"/>
          </p:nvPr>
        </p:nvSpPr>
        <p:spPr/>
        <p:txBody>
          <a:bodyPr/>
          <a:lstStyle/>
          <a:p>
            <a:r>
              <a:rPr lang="en-US" err="1"/>
              <a:t>PlanToConnect</a:t>
            </a:r>
            <a:r>
              <a:rPr lang="en-US"/>
              <a:t> / Partner(s) / Name(s)</a:t>
            </a:r>
          </a:p>
        </p:txBody>
      </p:sp>
      <p:sp>
        <p:nvSpPr>
          <p:cNvPr id="7" name="Slide Number Placeholder 6"/>
          <p:cNvSpPr>
            <a:spLocks noGrp="1"/>
          </p:cNvSpPr>
          <p:nvPr>
            <p:ph type="sldNum" sz="quarter" idx="12"/>
          </p:nvPr>
        </p:nvSpPr>
        <p:spPr/>
        <p:txBody>
          <a:bodyPr/>
          <a:lstStyle/>
          <a:p>
            <a:fld id="{5523F345-55CE-7244-BAC6-E4D97AAB72F4}" type="slidenum">
              <a:rPr lang="en-US" smtClean="0"/>
              <a:t>‹#›</a:t>
            </a:fld>
            <a:endParaRPr lang="en-US"/>
          </a:p>
        </p:txBody>
      </p:sp>
      <p:sp>
        <p:nvSpPr>
          <p:cNvPr id="8" name="Title 1">
            <a:extLst>
              <a:ext uri="{FF2B5EF4-FFF2-40B4-BE49-F238E27FC236}">
                <a16:creationId xmlns:a16="http://schemas.microsoft.com/office/drawing/2014/main" id="{655DDE6B-BFD0-8CF4-DB87-369CD7F6CD2E}"/>
              </a:ext>
            </a:extLst>
          </p:cNvPr>
          <p:cNvSpPr>
            <a:spLocks noGrp="1"/>
          </p:cNvSpPr>
          <p:nvPr>
            <p:ph type="title"/>
          </p:nvPr>
        </p:nvSpPr>
        <p:spPr>
          <a:xfrm>
            <a:off x="468312" y="1023938"/>
            <a:ext cx="3455615" cy="984250"/>
          </a:xfrm>
        </p:spPr>
        <p:txBody>
          <a:bodyPr anchor="b"/>
          <a:lstStyle>
            <a:lvl1pPr>
              <a:defRPr sz="2400">
                <a:solidFill>
                  <a:schemeClr val="accent1"/>
                </a:solidFill>
              </a:defRPr>
            </a:lvl1pPr>
          </a:lstStyle>
          <a:p>
            <a:r>
              <a:rPr lang="en-US"/>
              <a:t>Click to edit Master title style</a:t>
            </a:r>
          </a:p>
        </p:txBody>
      </p:sp>
      <p:sp>
        <p:nvSpPr>
          <p:cNvPr id="9" name="Text Placeholder 3">
            <a:extLst>
              <a:ext uri="{FF2B5EF4-FFF2-40B4-BE49-F238E27FC236}">
                <a16:creationId xmlns:a16="http://schemas.microsoft.com/office/drawing/2014/main" id="{37269B88-CDEB-D867-A9BB-95C8507BA415}"/>
              </a:ext>
            </a:extLst>
          </p:cNvPr>
          <p:cNvSpPr>
            <a:spLocks noGrp="1"/>
          </p:cNvSpPr>
          <p:nvPr>
            <p:ph type="body" sz="half" idx="2"/>
          </p:nvPr>
        </p:nvSpPr>
        <p:spPr>
          <a:xfrm>
            <a:off x="468312" y="2008188"/>
            <a:ext cx="3455615" cy="2651125"/>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Tree>
    <p:extLst>
      <p:ext uri="{BB962C8B-B14F-4D97-AF65-F5344CB8AC3E}">
        <p14:creationId xmlns:p14="http://schemas.microsoft.com/office/powerpoint/2010/main" val="210766780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2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91201" y="1023937"/>
            <a:ext cx="3584487" cy="1119187"/>
          </a:xfrm>
        </p:spPr>
        <p:txBody>
          <a:bodyPr anchor="b"/>
          <a:lstStyle>
            <a:lvl1pPr>
              <a:defRPr sz="2400">
                <a:solidFill>
                  <a:schemeClr val="accent1"/>
                </a:solidFill>
              </a:defRPr>
            </a:lvl1pPr>
          </a:lstStyle>
          <a:p>
            <a:r>
              <a:rPr lang="en-US"/>
              <a:t>Click to edit Master title style</a:t>
            </a:r>
          </a:p>
        </p:txBody>
      </p:sp>
      <p:sp>
        <p:nvSpPr>
          <p:cNvPr id="3" name="Picture Placeholder 2"/>
          <p:cNvSpPr>
            <a:spLocks noGrp="1" noChangeAspect="1"/>
          </p:cNvSpPr>
          <p:nvPr>
            <p:ph type="pic" idx="1"/>
          </p:nvPr>
        </p:nvSpPr>
        <p:spPr>
          <a:xfrm>
            <a:off x="0" y="1023938"/>
            <a:ext cx="4967536" cy="363537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p>
        </p:txBody>
      </p:sp>
      <p:sp>
        <p:nvSpPr>
          <p:cNvPr id="4" name="Text Placeholder 3"/>
          <p:cNvSpPr>
            <a:spLocks noGrp="1"/>
          </p:cNvSpPr>
          <p:nvPr>
            <p:ph type="body" sz="half" idx="2"/>
          </p:nvPr>
        </p:nvSpPr>
        <p:spPr>
          <a:xfrm>
            <a:off x="5091200" y="2182435"/>
            <a:ext cx="3584487" cy="247687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245CF786-756C-41FC-B44C-46CEC2BBE334}" type="datetime1">
              <a:rPr lang="sl-SI" smtClean="0"/>
              <a:t>30. 01. 2026</a:t>
            </a:fld>
            <a:endParaRPr lang="en-US"/>
          </a:p>
        </p:txBody>
      </p:sp>
      <p:sp>
        <p:nvSpPr>
          <p:cNvPr id="6" name="Footer Placeholder 5"/>
          <p:cNvSpPr>
            <a:spLocks noGrp="1"/>
          </p:cNvSpPr>
          <p:nvPr>
            <p:ph type="ftr" sz="quarter" idx="11"/>
          </p:nvPr>
        </p:nvSpPr>
        <p:spPr/>
        <p:txBody>
          <a:bodyPr/>
          <a:lstStyle/>
          <a:p>
            <a:r>
              <a:rPr lang="en-US" err="1"/>
              <a:t>PlanToConnect</a:t>
            </a:r>
            <a:r>
              <a:rPr lang="en-US"/>
              <a:t> / Partner(s) / Name(s)</a:t>
            </a:r>
          </a:p>
        </p:txBody>
      </p:sp>
      <p:sp>
        <p:nvSpPr>
          <p:cNvPr id="7" name="Slide Number Placeholder 6"/>
          <p:cNvSpPr>
            <a:spLocks noGrp="1"/>
          </p:cNvSpPr>
          <p:nvPr>
            <p:ph type="sldNum" sz="quarter" idx="12"/>
          </p:nvPr>
        </p:nvSpPr>
        <p:spPr/>
        <p:txBody>
          <a:bodyPr/>
          <a:lstStyle/>
          <a:p>
            <a:fld id="{5523F345-55CE-7244-BAC6-E4D97AAB72F4}" type="slidenum">
              <a:rPr lang="en-US" smtClean="0"/>
              <a:t>‹#›</a:t>
            </a:fld>
            <a:endParaRPr lang="en-US"/>
          </a:p>
        </p:txBody>
      </p:sp>
    </p:spTree>
    <p:extLst>
      <p:ext uri="{BB962C8B-B14F-4D97-AF65-F5344CB8AC3E}">
        <p14:creationId xmlns:p14="http://schemas.microsoft.com/office/powerpoint/2010/main" val="39240224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Picture - whole page">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468313" y="1023938"/>
            <a:ext cx="8207376" cy="363537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p>
        </p:txBody>
      </p:sp>
      <p:sp>
        <p:nvSpPr>
          <p:cNvPr id="5" name="Date Placeholder 4"/>
          <p:cNvSpPr>
            <a:spLocks noGrp="1"/>
          </p:cNvSpPr>
          <p:nvPr>
            <p:ph type="dt" sz="half" idx="10"/>
          </p:nvPr>
        </p:nvSpPr>
        <p:spPr/>
        <p:txBody>
          <a:bodyPr/>
          <a:lstStyle/>
          <a:p>
            <a:fld id="{98A88560-B12D-4116-9CDA-477841D0870D}" type="datetime1">
              <a:rPr lang="sl-SI" smtClean="0"/>
              <a:t>30. 01. 2026</a:t>
            </a:fld>
            <a:endParaRPr lang="en-US"/>
          </a:p>
        </p:txBody>
      </p:sp>
      <p:sp>
        <p:nvSpPr>
          <p:cNvPr id="6" name="Footer Placeholder 5"/>
          <p:cNvSpPr>
            <a:spLocks noGrp="1"/>
          </p:cNvSpPr>
          <p:nvPr>
            <p:ph type="ftr" sz="quarter" idx="11"/>
          </p:nvPr>
        </p:nvSpPr>
        <p:spPr/>
        <p:txBody>
          <a:bodyPr/>
          <a:lstStyle/>
          <a:p>
            <a:r>
              <a:rPr lang="en-US" err="1"/>
              <a:t>PlanToConnect</a:t>
            </a:r>
            <a:r>
              <a:rPr lang="en-US"/>
              <a:t> / Partner(s) / Name(s)</a:t>
            </a:r>
          </a:p>
        </p:txBody>
      </p:sp>
      <p:sp>
        <p:nvSpPr>
          <p:cNvPr id="7" name="Slide Number Placeholder 6"/>
          <p:cNvSpPr>
            <a:spLocks noGrp="1"/>
          </p:cNvSpPr>
          <p:nvPr>
            <p:ph type="sldNum" sz="quarter" idx="12"/>
          </p:nvPr>
        </p:nvSpPr>
        <p:spPr/>
        <p:txBody>
          <a:bodyPr/>
          <a:lstStyle/>
          <a:p>
            <a:fld id="{5523F345-55CE-7244-BAC6-E4D97AAB72F4}" type="slidenum">
              <a:rPr lang="en-US" smtClean="0"/>
              <a:t>‹#›</a:t>
            </a:fld>
            <a:endParaRPr lang="en-US"/>
          </a:p>
        </p:txBody>
      </p:sp>
    </p:spTree>
    <p:extLst>
      <p:ext uri="{BB962C8B-B14F-4D97-AF65-F5344CB8AC3E}">
        <p14:creationId xmlns:p14="http://schemas.microsoft.com/office/powerpoint/2010/main" val="141167258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Picture - whole page">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7DED1507-BB3D-42A2-8862-27B834F8CB1D}" type="datetime1">
              <a:rPr lang="sl-SI" smtClean="0"/>
              <a:t>30. 01. 2026</a:t>
            </a:fld>
            <a:endParaRPr lang="en-US"/>
          </a:p>
        </p:txBody>
      </p:sp>
      <p:sp>
        <p:nvSpPr>
          <p:cNvPr id="6" name="Footer Placeholder 5"/>
          <p:cNvSpPr>
            <a:spLocks noGrp="1"/>
          </p:cNvSpPr>
          <p:nvPr>
            <p:ph type="ftr" sz="quarter" idx="11"/>
          </p:nvPr>
        </p:nvSpPr>
        <p:spPr/>
        <p:txBody>
          <a:bodyPr/>
          <a:lstStyle/>
          <a:p>
            <a:r>
              <a:rPr lang="en-GB"/>
              <a:t>PlanToConnect / Partner(s) / Name(s)</a:t>
            </a:r>
            <a:endParaRPr lang="en-US"/>
          </a:p>
        </p:txBody>
      </p:sp>
      <p:sp>
        <p:nvSpPr>
          <p:cNvPr id="7" name="Slide Number Placeholder 6"/>
          <p:cNvSpPr>
            <a:spLocks noGrp="1"/>
          </p:cNvSpPr>
          <p:nvPr>
            <p:ph type="sldNum" sz="quarter" idx="12"/>
          </p:nvPr>
        </p:nvSpPr>
        <p:spPr/>
        <p:txBody>
          <a:bodyPr/>
          <a:lstStyle/>
          <a:p>
            <a:fld id="{5523F345-55CE-7244-BAC6-E4D97AAB72F4}" type="slidenum">
              <a:rPr lang="en-US" smtClean="0"/>
              <a:t>‹#›</a:t>
            </a:fld>
            <a:endParaRPr lang="en-US"/>
          </a:p>
        </p:txBody>
      </p:sp>
      <p:sp>
        <p:nvSpPr>
          <p:cNvPr id="2" name="Rectangle 1">
            <a:extLst>
              <a:ext uri="{FF2B5EF4-FFF2-40B4-BE49-F238E27FC236}">
                <a16:creationId xmlns:a16="http://schemas.microsoft.com/office/drawing/2014/main" id="{3FD42662-5702-7640-B786-06C24570928C}"/>
              </a:ext>
            </a:extLst>
          </p:cNvPr>
          <p:cNvSpPr/>
          <p:nvPr userDrawn="1"/>
        </p:nvSpPr>
        <p:spPr>
          <a:xfrm>
            <a:off x="0" y="0"/>
            <a:ext cx="9144000"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noChangeAspect="1"/>
          </p:cNvSpPr>
          <p:nvPr>
            <p:ph type="pic" idx="1"/>
          </p:nvPr>
        </p:nvSpPr>
        <p:spPr>
          <a:xfrm>
            <a:off x="0" y="0"/>
            <a:ext cx="9144000" cy="5143500"/>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p>
        </p:txBody>
      </p:sp>
    </p:spTree>
    <p:extLst>
      <p:ext uri="{BB962C8B-B14F-4D97-AF65-F5344CB8AC3E}">
        <p14:creationId xmlns:p14="http://schemas.microsoft.com/office/powerpoint/2010/main" val="42649747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Picture with Caption">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9EE1F677-6253-7B45-8052-58684472362F}"/>
              </a:ext>
            </a:extLst>
          </p:cNvPr>
          <p:cNvSpPr/>
          <p:nvPr userDrawn="1"/>
        </p:nvSpPr>
        <p:spPr>
          <a:xfrm>
            <a:off x="6156176" y="2931791"/>
            <a:ext cx="2987824" cy="22117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B834E0C1-3463-48D4-87B1-0B7733F7A2BF}" type="datetime1">
              <a:rPr lang="sl-SI" smtClean="0"/>
              <a:t>30. 01. 2026</a:t>
            </a:fld>
            <a:endParaRPr lang="en-US"/>
          </a:p>
        </p:txBody>
      </p:sp>
      <p:sp>
        <p:nvSpPr>
          <p:cNvPr id="6" name="Footer Placeholder 5"/>
          <p:cNvSpPr>
            <a:spLocks noGrp="1"/>
          </p:cNvSpPr>
          <p:nvPr>
            <p:ph type="ftr" sz="quarter" idx="11"/>
          </p:nvPr>
        </p:nvSpPr>
        <p:spPr/>
        <p:txBody>
          <a:bodyPr/>
          <a:lstStyle/>
          <a:p>
            <a:r>
              <a:rPr lang="en-US" err="1"/>
              <a:t>PlanToConnect</a:t>
            </a:r>
            <a:r>
              <a:rPr lang="en-US"/>
              <a:t> / Partner(s) / Name(s)</a:t>
            </a:r>
          </a:p>
        </p:txBody>
      </p:sp>
      <p:sp>
        <p:nvSpPr>
          <p:cNvPr id="7" name="Slide Number Placeholder 6"/>
          <p:cNvSpPr>
            <a:spLocks noGrp="1"/>
          </p:cNvSpPr>
          <p:nvPr>
            <p:ph type="sldNum" sz="quarter" idx="12"/>
          </p:nvPr>
        </p:nvSpPr>
        <p:spPr/>
        <p:txBody>
          <a:bodyPr/>
          <a:lstStyle/>
          <a:p>
            <a:fld id="{5523F345-55CE-7244-BAC6-E4D97AAB72F4}" type="slidenum">
              <a:rPr lang="en-US" smtClean="0"/>
              <a:t>‹#›</a:t>
            </a:fld>
            <a:endParaRPr lang="en-US"/>
          </a:p>
        </p:txBody>
      </p:sp>
      <p:sp>
        <p:nvSpPr>
          <p:cNvPr id="11" name="Text Placeholder 10">
            <a:extLst>
              <a:ext uri="{FF2B5EF4-FFF2-40B4-BE49-F238E27FC236}">
                <a16:creationId xmlns:a16="http://schemas.microsoft.com/office/drawing/2014/main" id="{E73373E5-A851-ED40-A0B8-297D035E5BE0}"/>
              </a:ext>
            </a:extLst>
          </p:cNvPr>
          <p:cNvSpPr>
            <a:spLocks noGrp="1"/>
          </p:cNvSpPr>
          <p:nvPr>
            <p:ph type="body" sz="quarter" idx="13" hasCustomPrompt="1"/>
          </p:nvPr>
        </p:nvSpPr>
        <p:spPr>
          <a:xfrm>
            <a:off x="1979613" y="1347788"/>
            <a:ext cx="647700" cy="631825"/>
          </a:xfrm>
        </p:spPr>
        <p:txBody>
          <a:bodyPr>
            <a:noAutofit/>
          </a:bodyPr>
          <a:lstStyle>
            <a:lvl1pPr marL="0" indent="0">
              <a:buNone/>
              <a:defRPr sz="7200">
                <a:solidFill>
                  <a:schemeClr val="accent2"/>
                </a:solidFill>
              </a:defRPr>
            </a:lvl1pPr>
          </a:lstStyle>
          <a:p>
            <a:pPr lvl="0"/>
            <a:r>
              <a:rPr lang="en-US"/>
              <a:t>“</a:t>
            </a:r>
          </a:p>
        </p:txBody>
      </p:sp>
      <p:sp>
        <p:nvSpPr>
          <p:cNvPr id="12" name="Text Placeholder 10">
            <a:extLst>
              <a:ext uri="{FF2B5EF4-FFF2-40B4-BE49-F238E27FC236}">
                <a16:creationId xmlns:a16="http://schemas.microsoft.com/office/drawing/2014/main" id="{61C2C1F5-22A0-8944-9A1D-92A387F2C30D}"/>
              </a:ext>
            </a:extLst>
          </p:cNvPr>
          <p:cNvSpPr>
            <a:spLocks noGrp="1"/>
          </p:cNvSpPr>
          <p:nvPr>
            <p:ph type="body" sz="quarter" idx="14" hasCustomPrompt="1"/>
          </p:nvPr>
        </p:nvSpPr>
        <p:spPr>
          <a:xfrm>
            <a:off x="6442278" y="3664881"/>
            <a:ext cx="647700" cy="631825"/>
          </a:xfrm>
        </p:spPr>
        <p:txBody>
          <a:bodyPr>
            <a:noAutofit/>
          </a:bodyPr>
          <a:lstStyle>
            <a:lvl1pPr marL="0" indent="0">
              <a:buNone/>
              <a:defRPr sz="7200">
                <a:solidFill>
                  <a:schemeClr val="accent2"/>
                </a:solidFill>
              </a:defRPr>
            </a:lvl1pPr>
          </a:lstStyle>
          <a:p>
            <a:pPr lvl="0"/>
            <a:r>
              <a:rPr lang="en-US"/>
              <a:t>“</a:t>
            </a:r>
          </a:p>
        </p:txBody>
      </p:sp>
      <p:pic>
        <p:nvPicPr>
          <p:cNvPr id="2" name="Picture 8">
            <a:extLst>
              <a:ext uri="{FF2B5EF4-FFF2-40B4-BE49-F238E27FC236}">
                <a16:creationId xmlns:a16="http://schemas.microsoft.com/office/drawing/2014/main" id="{66CE1017-C045-AD18-2743-BDD0E0F8BB6E}"/>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0" y="2195185"/>
            <a:ext cx="2195736" cy="2460591"/>
          </a:xfrm>
          <a:prstGeom prst="rect">
            <a:avLst/>
          </a:prstGeom>
        </p:spPr>
      </p:pic>
      <p:cxnSp>
        <p:nvCxnSpPr>
          <p:cNvPr id="14" name="Straight Connector 13">
            <a:extLst>
              <a:ext uri="{FF2B5EF4-FFF2-40B4-BE49-F238E27FC236}">
                <a16:creationId xmlns:a16="http://schemas.microsoft.com/office/drawing/2014/main" id="{EF0BE72B-DF76-D44F-B19B-1293732188F9}"/>
              </a:ext>
            </a:extLst>
          </p:cNvPr>
          <p:cNvCxnSpPr/>
          <p:nvPr userDrawn="1"/>
        </p:nvCxnSpPr>
        <p:spPr>
          <a:xfrm>
            <a:off x="8244408" y="4767610"/>
            <a:ext cx="0" cy="252412"/>
          </a:xfrm>
          <a:prstGeom prst="line">
            <a:avLst/>
          </a:prstGeom>
        </p:spPr>
        <p:style>
          <a:lnRef idx="1">
            <a:schemeClr val="accent1"/>
          </a:lnRef>
          <a:fillRef idx="0">
            <a:schemeClr val="accent1"/>
          </a:fillRef>
          <a:effectRef idx="0">
            <a:schemeClr val="accent1"/>
          </a:effectRef>
          <a:fontRef idx="minor">
            <a:schemeClr val="tx1"/>
          </a:fontRef>
        </p:style>
      </p:cxnSp>
      <p:sp>
        <p:nvSpPr>
          <p:cNvPr id="4" name="Text Placeholder 3"/>
          <p:cNvSpPr>
            <a:spLocks noGrp="1"/>
          </p:cNvSpPr>
          <p:nvPr>
            <p:ph type="body" sz="half" idx="2" hasCustomPrompt="1"/>
          </p:nvPr>
        </p:nvSpPr>
        <p:spPr>
          <a:xfrm>
            <a:off x="1979712" y="1979422"/>
            <a:ext cx="5112567" cy="1685459"/>
          </a:xfrm>
        </p:spPr>
        <p:txBody>
          <a:bodyPr anchor="ctr">
            <a:normAutofit/>
          </a:bodyPr>
          <a:lstStyle>
            <a:lvl1pPr marL="0" indent="0" algn="ctr">
              <a:lnSpc>
                <a:spcPct val="150000"/>
              </a:lnSpc>
              <a:buNone/>
              <a:defRPr sz="1800" b="0">
                <a:solidFill>
                  <a:schemeClr val="accent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add text</a:t>
            </a:r>
          </a:p>
        </p:txBody>
      </p:sp>
    </p:spTree>
    <p:extLst>
      <p:ext uri="{BB962C8B-B14F-4D97-AF65-F5344CB8AC3E}">
        <p14:creationId xmlns:p14="http://schemas.microsoft.com/office/powerpoint/2010/main" val="35198261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hasCustomPrompt="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DC4F968-93F8-4949-B934-0B965781EA12}" type="datetime1">
              <a:rPr lang="sl-SI" smtClean="0"/>
              <a:t>30. 01. 2026</a:t>
            </a:fld>
            <a:endParaRPr lang="en-US"/>
          </a:p>
        </p:txBody>
      </p:sp>
      <p:sp>
        <p:nvSpPr>
          <p:cNvPr id="5" name="Footer Placeholder 4"/>
          <p:cNvSpPr>
            <a:spLocks noGrp="1"/>
          </p:cNvSpPr>
          <p:nvPr>
            <p:ph type="ftr" sz="quarter" idx="11"/>
          </p:nvPr>
        </p:nvSpPr>
        <p:spPr/>
        <p:txBody>
          <a:bodyPr/>
          <a:lstStyle/>
          <a:p>
            <a:r>
              <a:rPr lang="en-US" err="1"/>
              <a:t>PlanToConnect</a:t>
            </a:r>
            <a:r>
              <a:rPr lang="en-US"/>
              <a:t> / Partner(s) / Name(s)</a:t>
            </a:r>
          </a:p>
        </p:txBody>
      </p:sp>
      <p:sp>
        <p:nvSpPr>
          <p:cNvPr id="6" name="Slide Number Placeholder 5"/>
          <p:cNvSpPr>
            <a:spLocks noGrp="1"/>
          </p:cNvSpPr>
          <p:nvPr>
            <p:ph type="sldNum" sz="quarter" idx="12"/>
          </p:nvPr>
        </p:nvSpPr>
        <p:spPr/>
        <p:txBody>
          <a:bodyPr/>
          <a:lstStyle/>
          <a:p>
            <a:fld id="{5523F345-55CE-7244-BAC6-E4D97AAB72F4}" type="slidenum">
              <a:rPr lang="en-US" smtClean="0"/>
              <a:t>‹#›</a:t>
            </a:fld>
            <a:endParaRPr lang="en-US"/>
          </a:p>
        </p:txBody>
      </p:sp>
      <p:sp>
        <p:nvSpPr>
          <p:cNvPr id="8" name="Title 1">
            <a:extLst>
              <a:ext uri="{FF2B5EF4-FFF2-40B4-BE49-F238E27FC236}">
                <a16:creationId xmlns:a16="http://schemas.microsoft.com/office/drawing/2014/main" id="{D3C6E009-42BB-10C0-08E9-E45B57CEF7A7}"/>
              </a:ext>
            </a:extLst>
          </p:cNvPr>
          <p:cNvSpPr>
            <a:spLocks noGrp="1"/>
          </p:cNvSpPr>
          <p:nvPr>
            <p:ph type="title"/>
          </p:nvPr>
        </p:nvSpPr>
        <p:spPr>
          <a:xfrm>
            <a:off x="468313" y="1023942"/>
            <a:ext cx="8207376" cy="744235"/>
          </a:xfrm>
        </p:spPr>
        <p:txBody>
          <a:bodyPr anchor="t"/>
          <a:lstStyle>
            <a:lvl1pPr>
              <a:defRPr>
                <a:solidFill>
                  <a:schemeClr val="accent1"/>
                </a:solidFill>
              </a:defRPr>
            </a:lvl1pPr>
          </a:lstStyle>
          <a:p>
            <a:r>
              <a:rPr lang="en-US"/>
              <a:t>Click to edit Master title style</a:t>
            </a:r>
          </a:p>
        </p:txBody>
      </p:sp>
    </p:spTree>
    <p:extLst>
      <p:ext uri="{BB962C8B-B14F-4D97-AF65-F5344CB8AC3E}">
        <p14:creationId xmlns:p14="http://schemas.microsoft.com/office/powerpoint/2010/main" val="423167335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1023938"/>
            <a:ext cx="2132014" cy="3635375"/>
          </a:xfrm>
        </p:spPr>
        <p:txBody>
          <a:bodyPr vert="eaVert"/>
          <a:lstStyle>
            <a:lvl1pPr>
              <a:defRPr>
                <a:solidFill>
                  <a:schemeClr val="accent1"/>
                </a:solidFill>
              </a:defRPr>
            </a:lvl1pPr>
          </a:lstStyle>
          <a:p>
            <a:r>
              <a:rPr lang="en-US"/>
              <a:t>Click to edit Master title style</a:t>
            </a:r>
          </a:p>
        </p:txBody>
      </p:sp>
      <p:sp>
        <p:nvSpPr>
          <p:cNvPr id="3" name="Vertical Text Placeholder 2"/>
          <p:cNvSpPr>
            <a:spLocks noGrp="1"/>
          </p:cNvSpPr>
          <p:nvPr>
            <p:ph type="body" orient="vert" idx="1" hasCustomPrompt="1"/>
          </p:nvPr>
        </p:nvSpPr>
        <p:spPr>
          <a:xfrm>
            <a:off x="468312" y="1023938"/>
            <a:ext cx="5961063" cy="363537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285CD8E-0952-4E85-AA7B-3E70CBF2ED4B}" type="datetime1">
              <a:rPr lang="sl-SI" smtClean="0"/>
              <a:t>30. 01. 2026</a:t>
            </a:fld>
            <a:endParaRPr lang="en-US"/>
          </a:p>
        </p:txBody>
      </p:sp>
      <p:sp>
        <p:nvSpPr>
          <p:cNvPr id="5" name="Footer Placeholder 4"/>
          <p:cNvSpPr>
            <a:spLocks noGrp="1"/>
          </p:cNvSpPr>
          <p:nvPr>
            <p:ph type="ftr" sz="quarter" idx="11"/>
          </p:nvPr>
        </p:nvSpPr>
        <p:spPr/>
        <p:txBody>
          <a:bodyPr/>
          <a:lstStyle/>
          <a:p>
            <a:r>
              <a:rPr lang="en-US" err="1"/>
              <a:t>PlanToConnect</a:t>
            </a:r>
            <a:r>
              <a:rPr lang="en-US"/>
              <a:t> / Partner(s) / Name(s)</a:t>
            </a:r>
          </a:p>
        </p:txBody>
      </p:sp>
      <p:sp>
        <p:nvSpPr>
          <p:cNvPr id="6" name="Slide Number Placeholder 5"/>
          <p:cNvSpPr>
            <a:spLocks noGrp="1"/>
          </p:cNvSpPr>
          <p:nvPr>
            <p:ph type="sldNum" sz="quarter" idx="12"/>
          </p:nvPr>
        </p:nvSpPr>
        <p:spPr/>
        <p:txBody>
          <a:bodyPr/>
          <a:lstStyle/>
          <a:p>
            <a:fld id="{5523F345-55CE-7244-BAC6-E4D97AAB72F4}" type="slidenum">
              <a:rPr lang="en-US" smtClean="0"/>
              <a:t>‹#›</a:t>
            </a:fld>
            <a:endParaRPr lang="en-US"/>
          </a:p>
        </p:txBody>
      </p:sp>
    </p:spTree>
    <p:extLst>
      <p:ext uri="{BB962C8B-B14F-4D97-AF65-F5344CB8AC3E}">
        <p14:creationId xmlns:p14="http://schemas.microsoft.com/office/powerpoint/2010/main" val="273988852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2596ED2-2BC0-B846-B992-9E701852A15A}"/>
              </a:ext>
            </a:extLst>
          </p:cNvPr>
          <p:cNvSpPr/>
          <p:nvPr userDrawn="1"/>
        </p:nvSpPr>
        <p:spPr>
          <a:xfrm>
            <a:off x="532656" y="1768087"/>
            <a:ext cx="2599184" cy="13788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Date Placeholder 2">
            <a:extLst>
              <a:ext uri="{FF2B5EF4-FFF2-40B4-BE49-F238E27FC236}">
                <a16:creationId xmlns:a16="http://schemas.microsoft.com/office/drawing/2014/main" id="{34506BC9-AD83-6A40-B9BB-1F79070CBB9D}"/>
              </a:ext>
            </a:extLst>
          </p:cNvPr>
          <p:cNvSpPr>
            <a:spLocks noGrp="1"/>
          </p:cNvSpPr>
          <p:nvPr>
            <p:ph type="dt" sz="half" idx="10"/>
          </p:nvPr>
        </p:nvSpPr>
        <p:spPr/>
        <p:txBody>
          <a:bodyPr/>
          <a:lstStyle/>
          <a:p>
            <a:fld id="{102BE5DB-16AE-4E12-9E5A-B24318BC6F5B}" type="datetime1">
              <a:rPr lang="sl-SI" smtClean="0"/>
              <a:t>30. 01. 2026</a:t>
            </a:fld>
            <a:endParaRPr lang="en-US"/>
          </a:p>
        </p:txBody>
      </p:sp>
      <p:sp>
        <p:nvSpPr>
          <p:cNvPr id="5" name="Slide Number Placeholder 4">
            <a:extLst>
              <a:ext uri="{FF2B5EF4-FFF2-40B4-BE49-F238E27FC236}">
                <a16:creationId xmlns:a16="http://schemas.microsoft.com/office/drawing/2014/main" id="{DC4B4568-62F6-A04F-99B9-5C8C667AEB59}"/>
              </a:ext>
            </a:extLst>
          </p:cNvPr>
          <p:cNvSpPr>
            <a:spLocks noGrp="1"/>
          </p:cNvSpPr>
          <p:nvPr>
            <p:ph type="sldNum" sz="quarter" idx="12"/>
          </p:nvPr>
        </p:nvSpPr>
        <p:spPr/>
        <p:txBody>
          <a:bodyPr/>
          <a:lstStyle/>
          <a:p>
            <a:fld id="{5523F345-55CE-7244-BAC6-E4D97AAB72F4}" type="slidenum">
              <a:rPr lang="en-US" smtClean="0"/>
              <a:pPr/>
              <a:t>‹#›</a:t>
            </a:fld>
            <a:endParaRPr lang="en-US"/>
          </a:p>
        </p:txBody>
      </p:sp>
      <p:sp>
        <p:nvSpPr>
          <p:cNvPr id="24" name="Text Placeholder 23">
            <a:extLst>
              <a:ext uri="{FF2B5EF4-FFF2-40B4-BE49-F238E27FC236}">
                <a16:creationId xmlns:a16="http://schemas.microsoft.com/office/drawing/2014/main" id="{257DC194-1E6E-DF42-85F3-6B45AD8FA696}"/>
              </a:ext>
            </a:extLst>
          </p:cNvPr>
          <p:cNvSpPr>
            <a:spLocks noGrp="1"/>
          </p:cNvSpPr>
          <p:nvPr>
            <p:ph type="body" sz="quarter" idx="13" hasCustomPrompt="1"/>
          </p:nvPr>
        </p:nvSpPr>
        <p:spPr>
          <a:xfrm>
            <a:off x="532656" y="3169361"/>
            <a:ext cx="2592288" cy="235867"/>
          </a:xfrm>
        </p:spPr>
        <p:txBody>
          <a:bodyPr anchor="b">
            <a:noAutofit/>
          </a:bodyPr>
          <a:lstStyle>
            <a:lvl1pPr marL="0" indent="0">
              <a:buNone/>
              <a:defRPr sz="1200" b="1"/>
            </a:lvl1pPr>
            <a:lvl2pPr marL="180975" indent="0">
              <a:buNone/>
              <a:defRPr sz="1800"/>
            </a:lvl2pPr>
            <a:lvl3pPr marL="357187" indent="0">
              <a:buNone/>
              <a:defRPr sz="1800"/>
            </a:lvl3pPr>
            <a:lvl4pPr marL="533400" indent="0">
              <a:buNone/>
              <a:defRPr sz="1800"/>
            </a:lvl4pPr>
            <a:lvl5pPr marL="714375" indent="0">
              <a:buNone/>
              <a:defRPr sz="1800"/>
            </a:lvl5pPr>
          </a:lstStyle>
          <a:p>
            <a:pPr lvl="0"/>
            <a:r>
              <a:rPr lang="en-US"/>
              <a:t>Click to add text</a:t>
            </a:r>
          </a:p>
        </p:txBody>
      </p:sp>
      <p:sp>
        <p:nvSpPr>
          <p:cNvPr id="25" name="Text Placeholder 23">
            <a:extLst>
              <a:ext uri="{FF2B5EF4-FFF2-40B4-BE49-F238E27FC236}">
                <a16:creationId xmlns:a16="http://schemas.microsoft.com/office/drawing/2014/main" id="{10848A31-E5AA-3345-A225-7BBDA223C6B2}"/>
              </a:ext>
            </a:extLst>
          </p:cNvPr>
          <p:cNvSpPr>
            <a:spLocks noGrp="1"/>
          </p:cNvSpPr>
          <p:nvPr>
            <p:ph type="body" sz="quarter" idx="14" hasCustomPrompt="1"/>
          </p:nvPr>
        </p:nvSpPr>
        <p:spPr>
          <a:xfrm>
            <a:off x="532656" y="3414187"/>
            <a:ext cx="2592288" cy="1245126"/>
          </a:xfrm>
        </p:spPr>
        <p:txBody>
          <a:bodyPr anchor="t">
            <a:noAutofit/>
          </a:bodyPr>
          <a:lstStyle>
            <a:lvl1pPr marL="0" indent="0">
              <a:buNone/>
              <a:defRPr sz="1200"/>
            </a:lvl1pPr>
            <a:lvl2pPr marL="180975" indent="0">
              <a:buNone/>
              <a:defRPr sz="1800"/>
            </a:lvl2pPr>
            <a:lvl3pPr marL="357187" indent="0">
              <a:buNone/>
              <a:defRPr sz="1800"/>
            </a:lvl3pPr>
            <a:lvl4pPr marL="533400" indent="0">
              <a:buNone/>
              <a:defRPr sz="1800"/>
            </a:lvl4pPr>
            <a:lvl5pPr marL="714375" indent="0">
              <a:buNone/>
              <a:defRPr sz="1800"/>
            </a:lvl5pPr>
          </a:lstStyle>
          <a:p>
            <a:pPr lvl="0"/>
            <a:r>
              <a:rPr lang="en-US"/>
              <a:t>Click to add text</a:t>
            </a:r>
          </a:p>
        </p:txBody>
      </p:sp>
      <p:sp>
        <p:nvSpPr>
          <p:cNvPr id="53" name="Picture Placeholder 52">
            <a:extLst>
              <a:ext uri="{FF2B5EF4-FFF2-40B4-BE49-F238E27FC236}">
                <a16:creationId xmlns:a16="http://schemas.microsoft.com/office/drawing/2014/main" id="{099E8A72-A1E6-174A-AA28-6A5AE6F52DAB}"/>
              </a:ext>
            </a:extLst>
          </p:cNvPr>
          <p:cNvSpPr>
            <a:spLocks noGrp="1"/>
          </p:cNvSpPr>
          <p:nvPr>
            <p:ph type="pic" sz="quarter" idx="15"/>
          </p:nvPr>
        </p:nvSpPr>
        <p:spPr>
          <a:xfrm>
            <a:off x="1111853" y="1768087"/>
            <a:ext cx="1440790" cy="1378800"/>
          </a:xfrm>
        </p:spPr>
        <p:txBody>
          <a:bodyPr>
            <a:normAutofit/>
          </a:bodyPr>
          <a:lstStyle>
            <a:lvl1pPr marL="0" indent="0">
              <a:buNone/>
              <a:defRPr sz="1200">
                <a:solidFill>
                  <a:schemeClr val="bg1">
                    <a:lumMod val="50000"/>
                  </a:schemeClr>
                </a:solidFill>
              </a:defRPr>
            </a:lvl1pPr>
          </a:lstStyle>
          <a:p>
            <a:endParaRPr lang="en-US"/>
          </a:p>
        </p:txBody>
      </p:sp>
      <p:cxnSp>
        <p:nvCxnSpPr>
          <p:cNvPr id="8" name="Straight Connector 7">
            <a:extLst>
              <a:ext uri="{FF2B5EF4-FFF2-40B4-BE49-F238E27FC236}">
                <a16:creationId xmlns:a16="http://schemas.microsoft.com/office/drawing/2014/main" id="{D0323710-155A-9946-9A49-7E63AA033D0E}"/>
              </a:ext>
            </a:extLst>
          </p:cNvPr>
          <p:cNvCxnSpPr/>
          <p:nvPr userDrawn="1"/>
        </p:nvCxnSpPr>
        <p:spPr>
          <a:xfrm>
            <a:off x="525760" y="3405228"/>
            <a:ext cx="2599184" cy="0"/>
          </a:xfrm>
          <a:prstGeom prst="line">
            <a:avLst/>
          </a:prstGeom>
          <a:ln/>
        </p:spPr>
        <p:style>
          <a:lnRef idx="2">
            <a:schemeClr val="accent5"/>
          </a:lnRef>
          <a:fillRef idx="0">
            <a:schemeClr val="accent5"/>
          </a:fillRef>
          <a:effectRef idx="1">
            <a:schemeClr val="accent5"/>
          </a:effectRef>
          <a:fontRef idx="minor">
            <a:schemeClr val="tx1"/>
          </a:fontRef>
        </p:style>
      </p:cxnSp>
      <p:sp>
        <p:nvSpPr>
          <p:cNvPr id="43" name="Text Placeholder 23">
            <a:extLst>
              <a:ext uri="{FF2B5EF4-FFF2-40B4-BE49-F238E27FC236}">
                <a16:creationId xmlns:a16="http://schemas.microsoft.com/office/drawing/2014/main" id="{760D17F7-D23B-E24E-A4F9-74DBC5AD1724}"/>
              </a:ext>
            </a:extLst>
          </p:cNvPr>
          <p:cNvSpPr>
            <a:spLocks noGrp="1"/>
          </p:cNvSpPr>
          <p:nvPr>
            <p:ph type="body" sz="quarter" idx="16" hasCustomPrompt="1"/>
          </p:nvPr>
        </p:nvSpPr>
        <p:spPr>
          <a:xfrm>
            <a:off x="3275856" y="3169361"/>
            <a:ext cx="2592288" cy="235867"/>
          </a:xfrm>
        </p:spPr>
        <p:txBody>
          <a:bodyPr anchor="b">
            <a:noAutofit/>
          </a:bodyPr>
          <a:lstStyle>
            <a:lvl1pPr marL="0" indent="0">
              <a:buNone/>
              <a:defRPr sz="1200" b="1"/>
            </a:lvl1pPr>
            <a:lvl2pPr marL="180975" indent="0">
              <a:buNone/>
              <a:defRPr sz="1800"/>
            </a:lvl2pPr>
            <a:lvl3pPr marL="357187" indent="0">
              <a:buNone/>
              <a:defRPr sz="1800"/>
            </a:lvl3pPr>
            <a:lvl4pPr marL="533400" indent="0">
              <a:buNone/>
              <a:defRPr sz="1800"/>
            </a:lvl4pPr>
            <a:lvl5pPr marL="714375" indent="0">
              <a:buNone/>
              <a:defRPr sz="1800"/>
            </a:lvl5pPr>
          </a:lstStyle>
          <a:p>
            <a:pPr lvl="0"/>
            <a:r>
              <a:rPr lang="en-US"/>
              <a:t>Click to add text</a:t>
            </a:r>
          </a:p>
        </p:txBody>
      </p:sp>
      <p:sp>
        <p:nvSpPr>
          <p:cNvPr id="44" name="Text Placeholder 23">
            <a:extLst>
              <a:ext uri="{FF2B5EF4-FFF2-40B4-BE49-F238E27FC236}">
                <a16:creationId xmlns:a16="http://schemas.microsoft.com/office/drawing/2014/main" id="{EA628D44-8A9C-A14E-ABF5-D4AC139D499F}"/>
              </a:ext>
            </a:extLst>
          </p:cNvPr>
          <p:cNvSpPr>
            <a:spLocks noGrp="1"/>
          </p:cNvSpPr>
          <p:nvPr>
            <p:ph type="body" sz="quarter" idx="17" hasCustomPrompt="1"/>
          </p:nvPr>
        </p:nvSpPr>
        <p:spPr>
          <a:xfrm>
            <a:off x="3275856" y="3414187"/>
            <a:ext cx="2592288" cy="1245126"/>
          </a:xfrm>
        </p:spPr>
        <p:txBody>
          <a:bodyPr anchor="t">
            <a:noAutofit/>
          </a:bodyPr>
          <a:lstStyle>
            <a:lvl1pPr marL="0" indent="0">
              <a:buNone/>
              <a:defRPr sz="1200"/>
            </a:lvl1pPr>
            <a:lvl2pPr marL="180975" indent="0">
              <a:buNone/>
              <a:defRPr sz="1800"/>
            </a:lvl2pPr>
            <a:lvl3pPr marL="357187" indent="0">
              <a:buNone/>
              <a:defRPr sz="1800"/>
            </a:lvl3pPr>
            <a:lvl4pPr marL="533400" indent="0">
              <a:buNone/>
              <a:defRPr sz="1800"/>
            </a:lvl4pPr>
            <a:lvl5pPr marL="714375" indent="0">
              <a:buNone/>
              <a:defRPr sz="1800"/>
            </a:lvl5pPr>
          </a:lstStyle>
          <a:p>
            <a:pPr lvl="0"/>
            <a:r>
              <a:rPr lang="en-US"/>
              <a:t>Click to add text</a:t>
            </a:r>
          </a:p>
        </p:txBody>
      </p:sp>
      <p:cxnSp>
        <p:nvCxnSpPr>
          <p:cNvPr id="46" name="Straight Connector 45">
            <a:extLst>
              <a:ext uri="{FF2B5EF4-FFF2-40B4-BE49-F238E27FC236}">
                <a16:creationId xmlns:a16="http://schemas.microsoft.com/office/drawing/2014/main" id="{E84AB820-41CE-6142-8EF1-66131B30070C}"/>
              </a:ext>
            </a:extLst>
          </p:cNvPr>
          <p:cNvCxnSpPr/>
          <p:nvPr userDrawn="1"/>
        </p:nvCxnSpPr>
        <p:spPr>
          <a:xfrm>
            <a:off x="3268960" y="3405228"/>
            <a:ext cx="2599184" cy="0"/>
          </a:xfrm>
          <a:prstGeom prst="line">
            <a:avLst/>
          </a:prstGeom>
          <a:ln/>
        </p:spPr>
        <p:style>
          <a:lnRef idx="2">
            <a:schemeClr val="accent5"/>
          </a:lnRef>
          <a:fillRef idx="0">
            <a:schemeClr val="accent5"/>
          </a:fillRef>
          <a:effectRef idx="1">
            <a:schemeClr val="accent5"/>
          </a:effectRef>
          <a:fontRef idx="minor">
            <a:schemeClr val="tx1"/>
          </a:fontRef>
        </p:style>
      </p:cxnSp>
      <p:sp>
        <p:nvSpPr>
          <p:cNvPr id="48" name="Text Placeholder 23">
            <a:extLst>
              <a:ext uri="{FF2B5EF4-FFF2-40B4-BE49-F238E27FC236}">
                <a16:creationId xmlns:a16="http://schemas.microsoft.com/office/drawing/2014/main" id="{1969FD01-4FFC-D843-9891-D2F4041B7891}"/>
              </a:ext>
            </a:extLst>
          </p:cNvPr>
          <p:cNvSpPr>
            <a:spLocks noGrp="1"/>
          </p:cNvSpPr>
          <p:nvPr>
            <p:ph type="body" sz="quarter" idx="19" hasCustomPrompt="1"/>
          </p:nvPr>
        </p:nvSpPr>
        <p:spPr>
          <a:xfrm>
            <a:off x="6019056" y="3171596"/>
            <a:ext cx="2592288" cy="235867"/>
          </a:xfrm>
        </p:spPr>
        <p:txBody>
          <a:bodyPr anchor="b">
            <a:noAutofit/>
          </a:bodyPr>
          <a:lstStyle>
            <a:lvl1pPr marL="0" indent="0">
              <a:buNone/>
              <a:defRPr sz="1200" b="1"/>
            </a:lvl1pPr>
            <a:lvl2pPr marL="180975" indent="0">
              <a:buNone/>
              <a:defRPr sz="1800"/>
            </a:lvl2pPr>
            <a:lvl3pPr marL="357187" indent="0">
              <a:buNone/>
              <a:defRPr sz="1800"/>
            </a:lvl3pPr>
            <a:lvl4pPr marL="533400" indent="0">
              <a:buNone/>
              <a:defRPr sz="1800"/>
            </a:lvl4pPr>
            <a:lvl5pPr marL="714375" indent="0">
              <a:buNone/>
              <a:defRPr sz="1800"/>
            </a:lvl5pPr>
          </a:lstStyle>
          <a:p>
            <a:pPr lvl="0"/>
            <a:r>
              <a:rPr lang="en-US"/>
              <a:t>Click to add text</a:t>
            </a:r>
          </a:p>
        </p:txBody>
      </p:sp>
      <p:sp>
        <p:nvSpPr>
          <p:cNvPr id="49" name="Text Placeholder 23">
            <a:extLst>
              <a:ext uri="{FF2B5EF4-FFF2-40B4-BE49-F238E27FC236}">
                <a16:creationId xmlns:a16="http://schemas.microsoft.com/office/drawing/2014/main" id="{E4CFA169-3638-4443-BF41-D54034103550}"/>
              </a:ext>
            </a:extLst>
          </p:cNvPr>
          <p:cNvSpPr>
            <a:spLocks noGrp="1"/>
          </p:cNvSpPr>
          <p:nvPr>
            <p:ph type="body" sz="quarter" idx="20" hasCustomPrompt="1"/>
          </p:nvPr>
        </p:nvSpPr>
        <p:spPr>
          <a:xfrm>
            <a:off x="6019056" y="3416422"/>
            <a:ext cx="2592288" cy="1245126"/>
          </a:xfrm>
        </p:spPr>
        <p:txBody>
          <a:bodyPr anchor="t">
            <a:noAutofit/>
          </a:bodyPr>
          <a:lstStyle>
            <a:lvl1pPr marL="0" indent="0">
              <a:buNone/>
              <a:defRPr sz="1200"/>
            </a:lvl1pPr>
            <a:lvl2pPr marL="180975" indent="0">
              <a:buNone/>
              <a:defRPr sz="1800"/>
            </a:lvl2pPr>
            <a:lvl3pPr marL="357187" indent="0">
              <a:buNone/>
              <a:defRPr sz="1800"/>
            </a:lvl3pPr>
            <a:lvl4pPr marL="533400" indent="0">
              <a:buNone/>
              <a:defRPr sz="1800"/>
            </a:lvl4pPr>
            <a:lvl5pPr marL="714375" indent="0">
              <a:buNone/>
              <a:defRPr sz="1800"/>
            </a:lvl5pPr>
          </a:lstStyle>
          <a:p>
            <a:pPr lvl="0"/>
            <a:r>
              <a:rPr lang="en-US"/>
              <a:t>Click to add text</a:t>
            </a:r>
          </a:p>
        </p:txBody>
      </p:sp>
      <p:cxnSp>
        <p:nvCxnSpPr>
          <p:cNvPr id="51" name="Straight Connector 50">
            <a:extLst>
              <a:ext uri="{FF2B5EF4-FFF2-40B4-BE49-F238E27FC236}">
                <a16:creationId xmlns:a16="http://schemas.microsoft.com/office/drawing/2014/main" id="{3F6392E3-587C-4A44-BCB5-DC4780503B83}"/>
              </a:ext>
            </a:extLst>
          </p:cNvPr>
          <p:cNvCxnSpPr/>
          <p:nvPr userDrawn="1"/>
        </p:nvCxnSpPr>
        <p:spPr>
          <a:xfrm>
            <a:off x="6012160" y="3407463"/>
            <a:ext cx="2599184" cy="0"/>
          </a:xfrm>
          <a:prstGeom prst="line">
            <a:avLst/>
          </a:prstGeom>
          <a:ln/>
        </p:spPr>
        <p:style>
          <a:lnRef idx="2">
            <a:schemeClr val="accent5"/>
          </a:lnRef>
          <a:fillRef idx="0">
            <a:schemeClr val="accent5"/>
          </a:fillRef>
          <a:effectRef idx="1">
            <a:schemeClr val="accent5"/>
          </a:effectRef>
          <a:fontRef idx="minor">
            <a:schemeClr val="tx1"/>
          </a:fontRef>
        </p:style>
      </p:cxnSp>
      <p:sp>
        <p:nvSpPr>
          <p:cNvPr id="52" name="Rectangle 51">
            <a:extLst>
              <a:ext uri="{FF2B5EF4-FFF2-40B4-BE49-F238E27FC236}">
                <a16:creationId xmlns:a16="http://schemas.microsoft.com/office/drawing/2014/main" id="{BC40DD8C-6C71-3340-8818-4D2138321046}"/>
              </a:ext>
            </a:extLst>
          </p:cNvPr>
          <p:cNvSpPr/>
          <p:nvPr userDrawn="1"/>
        </p:nvSpPr>
        <p:spPr>
          <a:xfrm>
            <a:off x="3268960" y="1768177"/>
            <a:ext cx="2599184" cy="13788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Picture Placeholder 52">
            <a:extLst>
              <a:ext uri="{FF2B5EF4-FFF2-40B4-BE49-F238E27FC236}">
                <a16:creationId xmlns:a16="http://schemas.microsoft.com/office/drawing/2014/main" id="{8EF8D9DE-FDF8-1C41-AD42-681566D080C7}"/>
              </a:ext>
            </a:extLst>
          </p:cNvPr>
          <p:cNvSpPr>
            <a:spLocks noGrp="1"/>
          </p:cNvSpPr>
          <p:nvPr>
            <p:ph type="pic" sz="quarter" idx="22"/>
          </p:nvPr>
        </p:nvSpPr>
        <p:spPr>
          <a:xfrm>
            <a:off x="3848157" y="1768177"/>
            <a:ext cx="1440790" cy="1378800"/>
          </a:xfrm>
        </p:spPr>
        <p:txBody>
          <a:bodyPr>
            <a:normAutofit/>
          </a:bodyPr>
          <a:lstStyle>
            <a:lvl1pPr marL="0" indent="0">
              <a:buNone/>
              <a:defRPr sz="1200">
                <a:solidFill>
                  <a:schemeClr val="bg1">
                    <a:lumMod val="50000"/>
                  </a:schemeClr>
                </a:solidFill>
              </a:defRPr>
            </a:lvl1pPr>
          </a:lstStyle>
          <a:p>
            <a:endParaRPr lang="en-US"/>
          </a:p>
        </p:txBody>
      </p:sp>
      <p:sp>
        <p:nvSpPr>
          <p:cNvPr id="57" name="Rectangle 56">
            <a:extLst>
              <a:ext uri="{FF2B5EF4-FFF2-40B4-BE49-F238E27FC236}">
                <a16:creationId xmlns:a16="http://schemas.microsoft.com/office/drawing/2014/main" id="{2E76F2C4-EF3A-E34F-B085-E31A036B8E0E}"/>
              </a:ext>
            </a:extLst>
          </p:cNvPr>
          <p:cNvSpPr/>
          <p:nvPr userDrawn="1"/>
        </p:nvSpPr>
        <p:spPr>
          <a:xfrm>
            <a:off x="6013698" y="1768177"/>
            <a:ext cx="2599184" cy="13788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Picture Placeholder 52">
            <a:extLst>
              <a:ext uri="{FF2B5EF4-FFF2-40B4-BE49-F238E27FC236}">
                <a16:creationId xmlns:a16="http://schemas.microsoft.com/office/drawing/2014/main" id="{060F20B9-A1D9-A443-9931-49D0E6984838}"/>
              </a:ext>
            </a:extLst>
          </p:cNvPr>
          <p:cNvSpPr>
            <a:spLocks noGrp="1"/>
          </p:cNvSpPr>
          <p:nvPr>
            <p:ph type="pic" sz="quarter" idx="24"/>
          </p:nvPr>
        </p:nvSpPr>
        <p:spPr>
          <a:xfrm>
            <a:off x="6592895" y="1768177"/>
            <a:ext cx="1440790" cy="1378800"/>
          </a:xfrm>
        </p:spPr>
        <p:txBody>
          <a:bodyPr>
            <a:normAutofit/>
          </a:bodyPr>
          <a:lstStyle>
            <a:lvl1pPr marL="0" indent="0">
              <a:buNone/>
              <a:defRPr sz="1200">
                <a:solidFill>
                  <a:schemeClr val="bg1">
                    <a:lumMod val="50000"/>
                  </a:schemeClr>
                </a:solidFill>
              </a:defRPr>
            </a:lvl1pPr>
          </a:lstStyle>
          <a:p>
            <a:endParaRPr lang="en-US"/>
          </a:p>
        </p:txBody>
      </p:sp>
      <p:sp>
        <p:nvSpPr>
          <p:cNvPr id="21" name="Footer Placeholder 4">
            <a:extLst>
              <a:ext uri="{FF2B5EF4-FFF2-40B4-BE49-F238E27FC236}">
                <a16:creationId xmlns:a16="http://schemas.microsoft.com/office/drawing/2014/main" id="{896A2A3F-2650-7A41-B98F-FC8C3EDFF541}"/>
              </a:ext>
            </a:extLst>
          </p:cNvPr>
          <p:cNvSpPr>
            <a:spLocks noGrp="1"/>
          </p:cNvSpPr>
          <p:nvPr>
            <p:ph type="ftr" sz="quarter" idx="3"/>
          </p:nvPr>
        </p:nvSpPr>
        <p:spPr>
          <a:xfrm>
            <a:off x="468419" y="4767263"/>
            <a:ext cx="5745538" cy="252412"/>
          </a:xfrm>
          <a:prstGeom prst="rect">
            <a:avLst/>
          </a:prstGeom>
        </p:spPr>
        <p:txBody>
          <a:bodyPr vert="horz" lIns="91440" tIns="45720" rIns="91440" bIns="45720" rtlCol="0" anchor="ctr"/>
          <a:lstStyle>
            <a:lvl1pPr algn="l">
              <a:defRPr sz="900">
                <a:solidFill>
                  <a:schemeClr val="tx1">
                    <a:tint val="75000"/>
                  </a:schemeClr>
                </a:solidFill>
              </a:defRPr>
            </a:lvl1pPr>
          </a:lstStyle>
          <a:p>
            <a:r>
              <a:rPr lang="en-US" err="1"/>
              <a:t>PlanToConnect</a:t>
            </a:r>
            <a:r>
              <a:rPr lang="en-US"/>
              <a:t> / Partner(s) / Name(s)</a:t>
            </a:r>
          </a:p>
        </p:txBody>
      </p:sp>
      <p:sp>
        <p:nvSpPr>
          <p:cNvPr id="6" name="Title 1">
            <a:extLst>
              <a:ext uri="{FF2B5EF4-FFF2-40B4-BE49-F238E27FC236}">
                <a16:creationId xmlns:a16="http://schemas.microsoft.com/office/drawing/2014/main" id="{CA7EFB84-EA4F-A2E3-362E-97A7A0EE637C}"/>
              </a:ext>
            </a:extLst>
          </p:cNvPr>
          <p:cNvSpPr>
            <a:spLocks noGrp="1"/>
          </p:cNvSpPr>
          <p:nvPr>
            <p:ph type="title"/>
          </p:nvPr>
        </p:nvSpPr>
        <p:spPr>
          <a:xfrm>
            <a:off x="468313" y="1023942"/>
            <a:ext cx="8207376" cy="744235"/>
          </a:xfrm>
        </p:spPr>
        <p:txBody>
          <a:bodyPr anchor="t"/>
          <a:lstStyle>
            <a:lvl1pPr>
              <a:defRPr>
                <a:solidFill>
                  <a:schemeClr val="accent1"/>
                </a:solidFill>
              </a:defRPr>
            </a:lvl1pPr>
          </a:lstStyle>
          <a:p>
            <a:r>
              <a:rPr lang="en-US"/>
              <a:t>Click to edit Master title style</a:t>
            </a:r>
          </a:p>
        </p:txBody>
      </p:sp>
    </p:spTree>
    <p:extLst>
      <p:ext uri="{BB962C8B-B14F-4D97-AF65-F5344CB8AC3E}">
        <p14:creationId xmlns:p14="http://schemas.microsoft.com/office/powerpoint/2010/main" val="22988881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B2C0DBA-5B4D-40CD-A4AF-72C126B3BC40}" type="datetime1">
              <a:rPr lang="sl-SI" smtClean="0"/>
              <a:t>30. 01. 2026</a:t>
            </a:fld>
            <a:endParaRPr lang="en-US"/>
          </a:p>
        </p:txBody>
      </p:sp>
      <p:sp>
        <p:nvSpPr>
          <p:cNvPr id="6" name="Slide Number Placeholder 5"/>
          <p:cNvSpPr>
            <a:spLocks noGrp="1"/>
          </p:cNvSpPr>
          <p:nvPr>
            <p:ph type="sldNum" sz="quarter" idx="12"/>
          </p:nvPr>
        </p:nvSpPr>
        <p:spPr/>
        <p:txBody>
          <a:bodyPr/>
          <a:lstStyle/>
          <a:p>
            <a:fld id="{5523F345-55CE-7244-BAC6-E4D97AAB72F4}" type="slidenum">
              <a:rPr lang="en-US" smtClean="0"/>
              <a:t>‹#›</a:t>
            </a:fld>
            <a:endParaRPr lang="en-US"/>
          </a:p>
        </p:txBody>
      </p:sp>
      <p:sp>
        <p:nvSpPr>
          <p:cNvPr id="8" name="Title 1">
            <a:extLst>
              <a:ext uri="{FF2B5EF4-FFF2-40B4-BE49-F238E27FC236}">
                <a16:creationId xmlns:a16="http://schemas.microsoft.com/office/drawing/2014/main" id="{1DBB1024-4F12-C169-9C4D-06E2CCA3B718}"/>
              </a:ext>
            </a:extLst>
          </p:cNvPr>
          <p:cNvSpPr>
            <a:spLocks noGrp="1"/>
          </p:cNvSpPr>
          <p:nvPr>
            <p:ph type="title"/>
          </p:nvPr>
        </p:nvSpPr>
        <p:spPr>
          <a:xfrm>
            <a:off x="468313" y="1023942"/>
            <a:ext cx="8207376" cy="744235"/>
          </a:xfrm>
        </p:spPr>
        <p:txBody>
          <a:bodyPr anchor="t"/>
          <a:lstStyle>
            <a:lvl1pPr>
              <a:defRPr>
                <a:solidFill>
                  <a:schemeClr val="accent1"/>
                </a:solidFill>
              </a:defRPr>
            </a:lvl1pPr>
          </a:lstStyle>
          <a:p>
            <a:r>
              <a:rPr lang="en-US"/>
              <a:t>Click to edit Master title style</a:t>
            </a:r>
          </a:p>
        </p:txBody>
      </p:sp>
    </p:spTree>
    <p:extLst>
      <p:ext uri="{BB962C8B-B14F-4D97-AF65-F5344CB8AC3E}">
        <p14:creationId xmlns:p14="http://schemas.microsoft.com/office/powerpoint/2010/main" val="158830093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34506BC9-AD83-6A40-B9BB-1F79070CBB9D}"/>
              </a:ext>
            </a:extLst>
          </p:cNvPr>
          <p:cNvSpPr>
            <a:spLocks noGrp="1"/>
          </p:cNvSpPr>
          <p:nvPr>
            <p:ph type="dt" sz="half" idx="10"/>
          </p:nvPr>
        </p:nvSpPr>
        <p:spPr/>
        <p:txBody>
          <a:bodyPr/>
          <a:lstStyle/>
          <a:p>
            <a:fld id="{FDD6C9E1-FE12-4B66-A9DB-F58EA1DCA12F}" type="datetime1">
              <a:rPr lang="sl-SI" smtClean="0"/>
              <a:t>30. 01. 2026</a:t>
            </a:fld>
            <a:endParaRPr lang="en-US"/>
          </a:p>
        </p:txBody>
      </p:sp>
      <p:sp>
        <p:nvSpPr>
          <p:cNvPr id="4" name="Footer Placeholder 3">
            <a:extLst>
              <a:ext uri="{FF2B5EF4-FFF2-40B4-BE49-F238E27FC236}">
                <a16:creationId xmlns:a16="http://schemas.microsoft.com/office/drawing/2014/main" id="{2DF0FB9A-21CC-EB4C-A17F-5583962FF0C9}"/>
              </a:ext>
            </a:extLst>
          </p:cNvPr>
          <p:cNvSpPr>
            <a:spLocks noGrp="1"/>
          </p:cNvSpPr>
          <p:nvPr>
            <p:ph type="ftr" sz="quarter" idx="11"/>
          </p:nvPr>
        </p:nvSpPr>
        <p:spPr>
          <a:xfrm>
            <a:off x="467543" y="4767263"/>
            <a:ext cx="5544617" cy="252412"/>
          </a:xfrm>
        </p:spPr>
        <p:txBody>
          <a:bodyPr/>
          <a:lstStyle/>
          <a:p>
            <a:r>
              <a:rPr lang="en-US" err="1"/>
              <a:t>PlanToConnect</a:t>
            </a:r>
            <a:r>
              <a:rPr lang="en-US"/>
              <a:t> / Partner(s) / Name(s)</a:t>
            </a:r>
          </a:p>
        </p:txBody>
      </p:sp>
      <p:sp>
        <p:nvSpPr>
          <p:cNvPr id="5" name="Slide Number Placeholder 4">
            <a:extLst>
              <a:ext uri="{FF2B5EF4-FFF2-40B4-BE49-F238E27FC236}">
                <a16:creationId xmlns:a16="http://schemas.microsoft.com/office/drawing/2014/main" id="{DC4B4568-62F6-A04F-99B9-5C8C667AEB59}"/>
              </a:ext>
            </a:extLst>
          </p:cNvPr>
          <p:cNvSpPr>
            <a:spLocks noGrp="1"/>
          </p:cNvSpPr>
          <p:nvPr>
            <p:ph type="sldNum" sz="quarter" idx="12"/>
          </p:nvPr>
        </p:nvSpPr>
        <p:spPr/>
        <p:txBody>
          <a:bodyPr/>
          <a:lstStyle/>
          <a:p>
            <a:fld id="{5523F345-55CE-7244-BAC6-E4D97AAB72F4}" type="slidenum">
              <a:rPr lang="en-US" smtClean="0"/>
              <a:pPr/>
              <a:t>‹#›</a:t>
            </a:fld>
            <a:endParaRPr lang="en-US"/>
          </a:p>
        </p:txBody>
      </p:sp>
      <p:sp>
        <p:nvSpPr>
          <p:cNvPr id="7" name="Text Placeholder 23">
            <a:extLst>
              <a:ext uri="{FF2B5EF4-FFF2-40B4-BE49-F238E27FC236}">
                <a16:creationId xmlns:a16="http://schemas.microsoft.com/office/drawing/2014/main" id="{BD8B85D4-3636-E60E-648A-95E173DEB994}"/>
              </a:ext>
            </a:extLst>
          </p:cNvPr>
          <p:cNvSpPr>
            <a:spLocks noGrp="1"/>
          </p:cNvSpPr>
          <p:nvPr>
            <p:ph type="body" sz="quarter" idx="14" hasCustomPrompt="1"/>
          </p:nvPr>
        </p:nvSpPr>
        <p:spPr>
          <a:xfrm>
            <a:off x="971600" y="1923678"/>
            <a:ext cx="2149301" cy="720080"/>
          </a:xfrm>
        </p:spPr>
        <p:txBody>
          <a:bodyPr anchor="ctr">
            <a:noAutofit/>
          </a:bodyPr>
          <a:lstStyle>
            <a:lvl1pPr marL="0" indent="0" algn="l">
              <a:buNone/>
              <a:defRPr sz="1400"/>
            </a:lvl1pPr>
            <a:lvl2pPr marL="180975" indent="0">
              <a:buNone/>
              <a:defRPr sz="1800"/>
            </a:lvl2pPr>
            <a:lvl3pPr marL="357187" indent="0">
              <a:buNone/>
              <a:defRPr sz="1800"/>
            </a:lvl3pPr>
            <a:lvl4pPr marL="533400" indent="0">
              <a:buNone/>
              <a:defRPr sz="1800"/>
            </a:lvl4pPr>
            <a:lvl5pPr marL="714375" indent="0">
              <a:buNone/>
              <a:defRPr sz="1800"/>
            </a:lvl5pPr>
          </a:lstStyle>
          <a:p>
            <a:pPr lvl="0"/>
            <a:r>
              <a:rPr lang="en-US"/>
              <a:t>Click to add text</a:t>
            </a:r>
          </a:p>
        </p:txBody>
      </p:sp>
      <p:sp>
        <p:nvSpPr>
          <p:cNvPr id="8" name="Text Placeholder 23">
            <a:extLst>
              <a:ext uri="{FF2B5EF4-FFF2-40B4-BE49-F238E27FC236}">
                <a16:creationId xmlns:a16="http://schemas.microsoft.com/office/drawing/2014/main" id="{0FD1614F-BAEA-0E74-0EE3-A15473840768}"/>
              </a:ext>
            </a:extLst>
          </p:cNvPr>
          <p:cNvSpPr>
            <a:spLocks noGrp="1"/>
          </p:cNvSpPr>
          <p:nvPr>
            <p:ph type="body" sz="quarter" idx="16" hasCustomPrompt="1"/>
          </p:nvPr>
        </p:nvSpPr>
        <p:spPr>
          <a:xfrm>
            <a:off x="971600" y="2792138"/>
            <a:ext cx="2149301" cy="720080"/>
          </a:xfrm>
        </p:spPr>
        <p:txBody>
          <a:bodyPr anchor="ctr">
            <a:noAutofit/>
          </a:bodyPr>
          <a:lstStyle>
            <a:lvl1pPr marL="0" indent="0" algn="l">
              <a:buNone/>
              <a:defRPr sz="1400"/>
            </a:lvl1pPr>
            <a:lvl2pPr marL="180975" indent="0">
              <a:buNone/>
              <a:defRPr sz="1800"/>
            </a:lvl2pPr>
            <a:lvl3pPr marL="357187" indent="0">
              <a:buNone/>
              <a:defRPr sz="1800"/>
            </a:lvl3pPr>
            <a:lvl4pPr marL="533400" indent="0">
              <a:buNone/>
              <a:defRPr sz="1800"/>
            </a:lvl4pPr>
            <a:lvl5pPr marL="714375" indent="0">
              <a:buNone/>
              <a:defRPr sz="1800"/>
            </a:lvl5pPr>
          </a:lstStyle>
          <a:p>
            <a:pPr lvl="0"/>
            <a:r>
              <a:rPr lang="en-US"/>
              <a:t>Click to add text</a:t>
            </a:r>
          </a:p>
        </p:txBody>
      </p:sp>
      <p:sp>
        <p:nvSpPr>
          <p:cNvPr id="9" name="Text Placeholder 23">
            <a:extLst>
              <a:ext uri="{FF2B5EF4-FFF2-40B4-BE49-F238E27FC236}">
                <a16:creationId xmlns:a16="http://schemas.microsoft.com/office/drawing/2014/main" id="{A202F3DC-2BEA-575C-5595-D0FED631BE18}"/>
              </a:ext>
            </a:extLst>
          </p:cNvPr>
          <p:cNvSpPr>
            <a:spLocks noGrp="1"/>
          </p:cNvSpPr>
          <p:nvPr>
            <p:ph type="body" sz="quarter" idx="18" hasCustomPrompt="1"/>
          </p:nvPr>
        </p:nvSpPr>
        <p:spPr>
          <a:xfrm>
            <a:off x="971600" y="3657048"/>
            <a:ext cx="2149301" cy="720080"/>
          </a:xfrm>
        </p:spPr>
        <p:txBody>
          <a:bodyPr anchor="ctr">
            <a:noAutofit/>
          </a:bodyPr>
          <a:lstStyle>
            <a:lvl1pPr marL="0" indent="0" algn="l">
              <a:buNone/>
              <a:defRPr sz="1400"/>
            </a:lvl1pPr>
            <a:lvl2pPr marL="180975" indent="0">
              <a:buNone/>
              <a:defRPr sz="1800"/>
            </a:lvl2pPr>
            <a:lvl3pPr marL="357187" indent="0">
              <a:buNone/>
              <a:defRPr sz="1800"/>
            </a:lvl3pPr>
            <a:lvl4pPr marL="533400" indent="0">
              <a:buNone/>
              <a:defRPr sz="1800"/>
            </a:lvl4pPr>
            <a:lvl5pPr marL="714375" indent="0">
              <a:buNone/>
              <a:defRPr sz="1800"/>
            </a:lvl5pPr>
          </a:lstStyle>
          <a:p>
            <a:pPr lvl="0"/>
            <a:r>
              <a:rPr lang="en-US"/>
              <a:t>Click to add text</a:t>
            </a:r>
          </a:p>
        </p:txBody>
      </p:sp>
      <p:sp>
        <p:nvSpPr>
          <p:cNvPr id="10" name="Oval 9">
            <a:extLst>
              <a:ext uri="{FF2B5EF4-FFF2-40B4-BE49-F238E27FC236}">
                <a16:creationId xmlns:a16="http://schemas.microsoft.com/office/drawing/2014/main" id="{F55C34D1-2E9E-DF5D-C3FB-692D22B8CEC4}"/>
              </a:ext>
            </a:extLst>
          </p:cNvPr>
          <p:cNvSpPr/>
          <p:nvPr userDrawn="1"/>
        </p:nvSpPr>
        <p:spPr>
          <a:xfrm>
            <a:off x="467544" y="2029794"/>
            <a:ext cx="502030" cy="502030"/>
          </a:xfrm>
          <a:prstGeom prst="ellipse">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I">
              <a:ln>
                <a:noFill/>
              </a:ln>
              <a:solidFill>
                <a:schemeClr val="accent5"/>
              </a:solidFill>
            </a:endParaRPr>
          </a:p>
        </p:txBody>
      </p:sp>
      <p:sp>
        <p:nvSpPr>
          <p:cNvPr id="11" name="Text Placeholder 23">
            <a:extLst>
              <a:ext uri="{FF2B5EF4-FFF2-40B4-BE49-F238E27FC236}">
                <a16:creationId xmlns:a16="http://schemas.microsoft.com/office/drawing/2014/main" id="{C72452E6-EC84-E6CA-8275-0915A371B6F5}"/>
              </a:ext>
            </a:extLst>
          </p:cNvPr>
          <p:cNvSpPr>
            <a:spLocks noGrp="1"/>
          </p:cNvSpPr>
          <p:nvPr>
            <p:ph type="body" sz="quarter" idx="13" hasCustomPrompt="1"/>
          </p:nvPr>
        </p:nvSpPr>
        <p:spPr>
          <a:xfrm>
            <a:off x="467544" y="2029794"/>
            <a:ext cx="502799" cy="499249"/>
          </a:xfrm>
        </p:spPr>
        <p:txBody>
          <a:bodyPr anchor="ctr">
            <a:noAutofit/>
          </a:bodyPr>
          <a:lstStyle>
            <a:lvl1pPr marL="0" indent="0" algn="ctr">
              <a:buNone/>
              <a:defRPr sz="1400" b="1">
                <a:solidFill>
                  <a:schemeClr val="accent1"/>
                </a:solidFill>
              </a:defRPr>
            </a:lvl1pPr>
            <a:lvl2pPr marL="180975" indent="0">
              <a:buNone/>
              <a:defRPr sz="1800"/>
            </a:lvl2pPr>
            <a:lvl3pPr marL="357187" indent="0">
              <a:buNone/>
              <a:defRPr sz="1800"/>
            </a:lvl3pPr>
            <a:lvl4pPr marL="533400" indent="0">
              <a:buNone/>
              <a:defRPr sz="1800"/>
            </a:lvl4pPr>
            <a:lvl5pPr marL="714375" indent="0">
              <a:buNone/>
              <a:defRPr sz="1800"/>
            </a:lvl5pPr>
          </a:lstStyle>
          <a:p>
            <a:pPr lvl="0"/>
            <a:r>
              <a:rPr lang="en-US"/>
              <a:t>#</a:t>
            </a:r>
          </a:p>
        </p:txBody>
      </p:sp>
      <p:sp>
        <p:nvSpPr>
          <p:cNvPr id="12" name="Oval 11">
            <a:extLst>
              <a:ext uri="{FF2B5EF4-FFF2-40B4-BE49-F238E27FC236}">
                <a16:creationId xmlns:a16="http://schemas.microsoft.com/office/drawing/2014/main" id="{19B10BF1-2B10-55CD-B65B-D13E960EB838}"/>
              </a:ext>
            </a:extLst>
          </p:cNvPr>
          <p:cNvSpPr/>
          <p:nvPr userDrawn="1"/>
        </p:nvSpPr>
        <p:spPr>
          <a:xfrm>
            <a:off x="467544" y="2868099"/>
            <a:ext cx="502030" cy="502030"/>
          </a:xfrm>
          <a:prstGeom prst="ellipse">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I">
              <a:ln>
                <a:noFill/>
              </a:ln>
              <a:solidFill>
                <a:schemeClr val="accent5"/>
              </a:solidFill>
            </a:endParaRPr>
          </a:p>
        </p:txBody>
      </p:sp>
      <p:sp>
        <p:nvSpPr>
          <p:cNvPr id="13" name="Text Placeholder 23">
            <a:extLst>
              <a:ext uri="{FF2B5EF4-FFF2-40B4-BE49-F238E27FC236}">
                <a16:creationId xmlns:a16="http://schemas.microsoft.com/office/drawing/2014/main" id="{1F4A852F-668B-D799-AE88-E3C5BF7F753F}"/>
              </a:ext>
            </a:extLst>
          </p:cNvPr>
          <p:cNvSpPr>
            <a:spLocks noGrp="1"/>
          </p:cNvSpPr>
          <p:nvPr>
            <p:ph type="body" sz="quarter" idx="31" hasCustomPrompt="1"/>
          </p:nvPr>
        </p:nvSpPr>
        <p:spPr>
          <a:xfrm>
            <a:off x="467544" y="2868099"/>
            <a:ext cx="502799" cy="499249"/>
          </a:xfrm>
        </p:spPr>
        <p:txBody>
          <a:bodyPr anchor="ctr">
            <a:noAutofit/>
          </a:bodyPr>
          <a:lstStyle>
            <a:lvl1pPr marL="0" indent="0" algn="ctr">
              <a:buNone/>
              <a:defRPr sz="1400" b="1">
                <a:solidFill>
                  <a:schemeClr val="accent1"/>
                </a:solidFill>
              </a:defRPr>
            </a:lvl1pPr>
            <a:lvl2pPr marL="180975" indent="0">
              <a:buNone/>
              <a:defRPr sz="1800"/>
            </a:lvl2pPr>
            <a:lvl3pPr marL="357187" indent="0">
              <a:buNone/>
              <a:defRPr sz="1800"/>
            </a:lvl3pPr>
            <a:lvl4pPr marL="533400" indent="0">
              <a:buNone/>
              <a:defRPr sz="1800"/>
            </a:lvl4pPr>
            <a:lvl5pPr marL="714375" indent="0">
              <a:buNone/>
              <a:defRPr sz="1800"/>
            </a:lvl5pPr>
          </a:lstStyle>
          <a:p>
            <a:pPr lvl="0"/>
            <a:r>
              <a:rPr lang="en-US"/>
              <a:t>#</a:t>
            </a:r>
          </a:p>
        </p:txBody>
      </p:sp>
      <p:sp>
        <p:nvSpPr>
          <p:cNvPr id="14" name="Oval 13">
            <a:extLst>
              <a:ext uri="{FF2B5EF4-FFF2-40B4-BE49-F238E27FC236}">
                <a16:creationId xmlns:a16="http://schemas.microsoft.com/office/drawing/2014/main" id="{A4BC511F-3C51-EC1D-F85B-029844FCCAAA}"/>
              </a:ext>
            </a:extLst>
          </p:cNvPr>
          <p:cNvSpPr/>
          <p:nvPr userDrawn="1"/>
        </p:nvSpPr>
        <p:spPr>
          <a:xfrm>
            <a:off x="467544" y="3789877"/>
            <a:ext cx="502030" cy="502030"/>
          </a:xfrm>
          <a:prstGeom prst="ellipse">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I">
              <a:ln>
                <a:noFill/>
              </a:ln>
              <a:solidFill>
                <a:schemeClr val="accent5"/>
              </a:solidFill>
            </a:endParaRPr>
          </a:p>
        </p:txBody>
      </p:sp>
      <p:sp>
        <p:nvSpPr>
          <p:cNvPr id="15" name="Text Placeholder 23">
            <a:extLst>
              <a:ext uri="{FF2B5EF4-FFF2-40B4-BE49-F238E27FC236}">
                <a16:creationId xmlns:a16="http://schemas.microsoft.com/office/drawing/2014/main" id="{878B38AE-C292-68D1-D3CC-98CF54114268}"/>
              </a:ext>
            </a:extLst>
          </p:cNvPr>
          <p:cNvSpPr>
            <a:spLocks noGrp="1"/>
          </p:cNvSpPr>
          <p:nvPr>
            <p:ph type="body" sz="quarter" idx="32" hasCustomPrompt="1"/>
          </p:nvPr>
        </p:nvSpPr>
        <p:spPr>
          <a:xfrm>
            <a:off x="467544" y="3789877"/>
            <a:ext cx="502799" cy="499249"/>
          </a:xfrm>
        </p:spPr>
        <p:txBody>
          <a:bodyPr anchor="ctr">
            <a:noAutofit/>
          </a:bodyPr>
          <a:lstStyle>
            <a:lvl1pPr marL="0" indent="0" algn="ctr">
              <a:buNone/>
              <a:defRPr sz="1400" b="1">
                <a:solidFill>
                  <a:schemeClr val="accent1"/>
                </a:solidFill>
              </a:defRPr>
            </a:lvl1pPr>
            <a:lvl2pPr marL="180975" indent="0">
              <a:buNone/>
              <a:defRPr sz="1800"/>
            </a:lvl2pPr>
            <a:lvl3pPr marL="357187" indent="0">
              <a:buNone/>
              <a:defRPr sz="1800"/>
            </a:lvl3pPr>
            <a:lvl4pPr marL="533400" indent="0">
              <a:buNone/>
              <a:defRPr sz="1800"/>
            </a:lvl4pPr>
            <a:lvl5pPr marL="714375" indent="0">
              <a:buNone/>
              <a:defRPr sz="1800"/>
            </a:lvl5pPr>
          </a:lstStyle>
          <a:p>
            <a:pPr lvl="0"/>
            <a:r>
              <a:rPr lang="en-US"/>
              <a:t>#</a:t>
            </a:r>
          </a:p>
        </p:txBody>
      </p:sp>
      <p:sp>
        <p:nvSpPr>
          <p:cNvPr id="16" name="Text Placeholder 23">
            <a:extLst>
              <a:ext uri="{FF2B5EF4-FFF2-40B4-BE49-F238E27FC236}">
                <a16:creationId xmlns:a16="http://schemas.microsoft.com/office/drawing/2014/main" id="{25E692B5-4255-0B2F-6D19-25AB65A9BAC1}"/>
              </a:ext>
            </a:extLst>
          </p:cNvPr>
          <p:cNvSpPr>
            <a:spLocks noGrp="1"/>
          </p:cNvSpPr>
          <p:nvPr>
            <p:ph type="body" sz="quarter" idx="33" hasCustomPrompt="1"/>
          </p:nvPr>
        </p:nvSpPr>
        <p:spPr>
          <a:xfrm>
            <a:off x="3761330" y="1934879"/>
            <a:ext cx="2149301" cy="720080"/>
          </a:xfrm>
        </p:spPr>
        <p:txBody>
          <a:bodyPr anchor="ctr">
            <a:noAutofit/>
          </a:bodyPr>
          <a:lstStyle>
            <a:lvl1pPr marL="0" indent="0" algn="l">
              <a:buNone/>
              <a:defRPr sz="1400"/>
            </a:lvl1pPr>
            <a:lvl2pPr marL="180975" indent="0">
              <a:buNone/>
              <a:defRPr sz="1800"/>
            </a:lvl2pPr>
            <a:lvl3pPr marL="357187" indent="0">
              <a:buNone/>
              <a:defRPr sz="1800"/>
            </a:lvl3pPr>
            <a:lvl4pPr marL="533400" indent="0">
              <a:buNone/>
              <a:defRPr sz="1800"/>
            </a:lvl4pPr>
            <a:lvl5pPr marL="714375" indent="0">
              <a:buNone/>
              <a:defRPr sz="1800"/>
            </a:lvl5pPr>
          </a:lstStyle>
          <a:p>
            <a:pPr lvl="0"/>
            <a:r>
              <a:rPr lang="en-US"/>
              <a:t>Click to add text</a:t>
            </a:r>
          </a:p>
        </p:txBody>
      </p:sp>
      <p:sp>
        <p:nvSpPr>
          <p:cNvPr id="17" name="Text Placeholder 23">
            <a:extLst>
              <a:ext uri="{FF2B5EF4-FFF2-40B4-BE49-F238E27FC236}">
                <a16:creationId xmlns:a16="http://schemas.microsoft.com/office/drawing/2014/main" id="{5B4E150A-AB56-5995-D64B-AA4360341696}"/>
              </a:ext>
            </a:extLst>
          </p:cNvPr>
          <p:cNvSpPr>
            <a:spLocks noGrp="1"/>
          </p:cNvSpPr>
          <p:nvPr>
            <p:ph type="body" sz="quarter" idx="34" hasCustomPrompt="1"/>
          </p:nvPr>
        </p:nvSpPr>
        <p:spPr>
          <a:xfrm>
            <a:off x="3761330" y="2803339"/>
            <a:ext cx="2149301" cy="720080"/>
          </a:xfrm>
        </p:spPr>
        <p:txBody>
          <a:bodyPr anchor="ctr">
            <a:noAutofit/>
          </a:bodyPr>
          <a:lstStyle>
            <a:lvl1pPr marL="0" indent="0" algn="l">
              <a:buNone/>
              <a:defRPr sz="1400"/>
            </a:lvl1pPr>
            <a:lvl2pPr marL="180975" indent="0">
              <a:buNone/>
              <a:defRPr sz="1800"/>
            </a:lvl2pPr>
            <a:lvl3pPr marL="357187" indent="0">
              <a:buNone/>
              <a:defRPr sz="1800"/>
            </a:lvl3pPr>
            <a:lvl4pPr marL="533400" indent="0">
              <a:buNone/>
              <a:defRPr sz="1800"/>
            </a:lvl4pPr>
            <a:lvl5pPr marL="714375" indent="0">
              <a:buNone/>
              <a:defRPr sz="1800"/>
            </a:lvl5pPr>
          </a:lstStyle>
          <a:p>
            <a:pPr lvl="0"/>
            <a:r>
              <a:rPr lang="en-US"/>
              <a:t>Click to add text</a:t>
            </a:r>
          </a:p>
        </p:txBody>
      </p:sp>
      <p:sp>
        <p:nvSpPr>
          <p:cNvPr id="18" name="Text Placeholder 23">
            <a:extLst>
              <a:ext uri="{FF2B5EF4-FFF2-40B4-BE49-F238E27FC236}">
                <a16:creationId xmlns:a16="http://schemas.microsoft.com/office/drawing/2014/main" id="{FBC087C4-0F51-11B0-E334-313BF0E9AE45}"/>
              </a:ext>
            </a:extLst>
          </p:cNvPr>
          <p:cNvSpPr>
            <a:spLocks noGrp="1"/>
          </p:cNvSpPr>
          <p:nvPr>
            <p:ph type="body" sz="quarter" idx="35" hasCustomPrompt="1"/>
          </p:nvPr>
        </p:nvSpPr>
        <p:spPr>
          <a:xfrm>
            <a:off x="3761330" y="3668249"/>
            <a:ext cx="2149301" cy="720080"/>
          </a:xfrm>
        </p:spPr>
        <p:txBody>
          <a:bodyPr anchor="ctr">
            <a:noAutofit/>
          </a:bodyPr>
          <a:lstStyle>
            <a:lvl1pPr marL="0" indent="0" algn="l">
              <a:buNone/>
              <a:defRPr sz="1400"/>
            </a:lvl1pPr>
            <a:lvl2pPr marL="180975" indent="0">
              <a:buNone/>
              <a:defRPr sz="1800"/>
            </a:lvl2pPr>
            <a:lvl3pPr marL="357187" indent="0">
              <a:buNone/>
              <a:defRPr sz="1800"/>
            </a:lvl3pPr>
            <a:lvl4pPr marL="533400" indent="0">
              <a:buNone/>
              <a:defRPr sz="1800"/>
            </a:lvl4pPr>
            <a:lvl5pPr marL="714375" indent="0">
              <a:buNone/>
              <a:defRPr sz="1800"/>
            </a:lvl5pPr>
          </a:lstStyle>
          <a:p>
            <a:pPr lvl="0"/>
            <a:r>
              <a:rPr lang="en-US"/>
              <a:t>Click to add text</a:t>
            </a:r>
          </a:p>
        </p:txBody>
      </p:sp>
      <p:sp>
        <p:nvSpPr>
          <p:cNvPr id="33" name="Text Placeholder 23">
            <a:extLst>
              <a:ext uri="{FF2B5EF4-FFF2-40B4-BE49-F238E27FC236}">
                <a16:creationId xmlns:a16="http://schemas.microsoft.com/office/drawing/2014/main" id="{219A8E3E-AEC4-ADAB-CA47-3FE8D67E31E4}"/>
              </a:ext>
            </a:extLst>
          </p:cNvPr>
          <p:cNvSpPr>
            <a:spLocks noGrp="1"/>
          </p:cNvSpPr>
          <p:nvPr>
            <p:ph type="body" sz="quarter" idx="39" hasCustomPrompt="1"/>
          </p:nvPr>
        </p:nvSpPr>
        <p:spPr>
          <a:xfrm>
            <a:off x="6527157" y="1923678"/>
            <a:ext cx="2149301" cy="720080"/>
          </a:xfrm>
        </p:spPr>
        <p:txBody>
          <a:bodyPr anchor="ctr">
            <a:noAutofit/>
          </a:bodyPr>
          <a:lstStyle>
            <a:lvl1pPr marL="0" indent="0" algn="l">
              <a:buNone/>
              <a:defRPr sz="1400"/>
            </a:lvl1pPr>
            <a:lvl2pPr marL="180975" indent="0">
              <a:buNone/>
              <a:defRPr sz="1800"/>
            </a:lvl2pPr>
            <a:lvl3pPr marL="357187" indent="0">
              <a:buNone/>
              <a:defRPr sz="1800"/>
            </a:lvl3pPr>
            <a:lvl4pPr marL="533400" indent="0">
              <a:buNone/>
              <a:defRPr sz="1800"/>
            </a:lvl4pPr>
            <a:lvl5pPr marL="714375" indent="0">
              <a:buNone/>
              <a:defRPr sz="1800"/>
            </a:lvl5pPr>
          </a:lstStyle>
          <a:p>
            <a:pPr lvl="0"/>
            <a:r>
              <a:rPr lang="en-US"/>
              <a:t>Click to add text</a:t>
            </a:r>
          </a:p>
        </p:txBody>
      </p:sp>
      <p:sp>
        <p:nvSpPr>
          <p:cNvPr id="34" name="Text Placeholder 23">
            <a:extLst>
              <a:ext uri="{FF2B5EF4-FFF2-40B4-BE49-F238E27FC236}">
                <a16:creationId xmlns:a16="http://schemas.microsoft.com/office/drawing/2014/main" id="{11851C55-7B47-29D4-AC04-A10D9A3F4F53}"/>
              </a:ext>
            </a:extLst>
          </p:cNvPr>
          <p:cNvSpPr>
            <a:spLocks noGrp="1"/>
          </p:cNvSpPr>
          <p:nvPr>
            <p:ph type="body" sz="quarter" idx="40" hasCustomPrompt="1"/>
          </p:nvPr>
        </p:nvSpPr>
        <p:spPr>
          <a:xfrm>
            <a:off x="6527157" y="2792138"/>
            <a:ext cx="2149301" cy="720080"/>
          </a:xfrm>
        </p:spPr>
        <p:txBody>
          <a:bodyPr anchor="ctr">
            <a:noAutofit/>
          </a:bodyPr>
          <a:lstStyle>
            <a:lvl1pPr marL="0" indent="0" algn="l">
              <a:buNone/>
              <a:defRPr sz="1400"/>
            </a:lvl1pPr>
            <a:lvl2pPr marL="180975" indent="0">
              <a:buNone/>
              <a:defRPr sz="1800"/>
            </a:lvl2pPr>
            <a:lvl3pPr marL="357187" indent="0">
              <a:buNone/>
              <a:defRPr sz="1800"/>
            </a:lvl3pPr>
            <a:lvl4pPr marL="533400" indent="0">
              <a:buNone/>
              <a:defRPr sz="1800"/>
            </a:lvl4pPr>
            <a:lvl5pPr marL="714375" indent="0">
              <a:buNone/>
              <a:defRPr sz="1800"/>
            </a:lvl5pPr>
          </a:lstStyle>
          <a:p>
            <a:pPr lvl="0"/>
            <a:r>
              <a:rPr lang="en-US"/>
              <a:t>Click to add text</a:t>
            </a:r>
          </a:p>
        </p:txBody>
      </p:sp>
      <p:sp>
        <p:nvSpPr>
          <p:cNvPr id="35" name="Text Placeholder 23">
            <a:extLst>
              <a:ext uri="{FF2B5EF4-FFF2-40B4-BE49-F238E27FC236}">
                <a16:creationId xmlns:a16="http://schemas.microsoft.com/office/drawing/2014/main" id="{DC4D9DA6-193E-C6C3-99D6-7B54B974BC2F}"/>
              </a:ext>
            </a:extLst>
          </p:cNvPr>
          <p:cNvSpPr>
            <a:spLocks noGrp="1"/>
          </p:cNvSpPr>
          <p:nvPr>
            <p:ph type="body" sz="quarter" idx="41" hasCustomPrompt="1"/>
          </p:nvPr>
        </p:nvSpPr>
        <p:spPr>
          <a:xfrm>
            <a:off x="6527157" y="3657048"/>
            <a:ext cx="2149301" cy="720080"/>
          </a:xfrm>
        </p:spPr>
        <p:txBody>
          <a:bodyPr anchor="ctr">
            <a:noAutofit/>
          </a:bodyPr>
          <a:lstStyle>
            <a:lvl1pPr marL="0" indent="0" algn="l">
              <a:buNone/>
              <a:defRPr sz="1400"/>
            </a:lvl1pPr>
            <a:lvl2pPr marL="180975" indent="0">
              <a:buNone/>
              <a:defRPr sz="1800"/>
            </a:lvl2pPr>
            <a:lvl3pPr marL="357187" indent="0">
              <a:buNone/>
              <a:defRPr sz="1800"/>
            </a:lvl3pPr>
            <a:lvl4pPr marL="533400" indent="0">
              <a:buNone/>
              <a:defRPr sz="1800"/>
            </a:lvl4pPr>
            <a:lvl5pPr marL="714375" indent="0">
              <a:buNone/>
              <a:defRPr sz="1800"/>
            </a:lvl5pPr>
          </a:lstStyle>
          <a:p>
            <a:pPr lvl="0"/>
            <a:r>
              <a:rPr lang="en-US"/>
              <a:t>Click to add text</a:t>
            </a:r>
          </a:p>
        </p:txBody>
      </p:sp>
      <p:sp>
        <p:nvSpPr>
          <p:cNvPr id="26" name="Oval 25">
            <a:extLst>
              <a:ext uri="{FF2B5EF4-FFF2-40B4-BE49-F238E27FC236}">
                <a16:creationId xmlns:a16="http://schemas.microsoft.com/office/drawing/2014/main" id="{39952B00-1C5F-99DA-DF0C-493DF191CBEA}"/>
              </a:ext>
            </a:extLst>
          </p:cNvPr>
          <p:cNvSpPr/>
          <p:nvPr userDrawn="1"/>
        </p:nvSpPr>
        <p:spPr>
          <a:xfrm>
            <a:off x="3254592" y="2029794"/>
            <a:ext cx="502030" cy="502030"/>
          </a:xfrm>
          <a:prstGeom prst="ellipse">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I">
              <a:ln>
                <a:noFill/>
              </a:ln>
              <a:solidFill>
                <a:schemeClr val="accent5"/>
              </a:solidFill>
            </a:endParaRPr>
          </a:p>
        </p:txBody>
      </p:sp>
      <p:sp>
        <p:nvSpPr>
          <p:cNvPr id="27" name="Text Placeholder 23">
            <a:extLst>
              <a:ext uri="{FF2B5EF4-FFF2-40B4-BE49-F238E27FC236}">
                <a16:creationId xmlns:a16="http://schemas.microsoft.com/office/drawing/2014/main" id="{1975D37F-07A2-3B6B-B903-3BC9960AF350}"/>
              </a:ext>
            </a:extLst>
          </p:cNvPr>
          <p:cNvSpPr>
            <a:spLocks noGrp="1"/>
          </p:cNvSpPr>
          <p:nvPr>
            <p:ph type="body" sz="quarter" idx="42" hasCustomPrompt="1"/>
          </p:nvPr>
        </p:nvSpPr>
        <p:spPr>
          <a:xfrm>
            <a:off x="3254592" y="2029794"/>
            <a:ext cx="502799" cy="499249"/>
          </a:xfrm>
        </p:spPr>
        <p:txBody>
          <a:bodyPr anchor="ctr">
            <a:noAutofit/>
          </a:bodyPr>
          <a:lstStyle>
            <a:lvl1pPr marL="0" indent="0" algn="ctr">
              <a:buNone/>
              <a:defRPr sz="1400" b="1">
                <a:solidFill>
                  <a:schemeClr val="accent1"/>
                </a:solidFill>
              </a:defRPr>
            </a:lvl1pPr>
            <a:lvl2pPr marL="180975" indent="0">
              <a:buNone/>
              <a:defRPr sz="1800"/>
            </a:lvl2pPr>
            <a:lvl3pPr marL="357187" indent="0">
              <a:buNone/>
              <a:defRPr sz="1800"/>
            </a:lvl3pPr>
            <a:lvl4pPr marL="533400" indent="0">
              <a:buNone/>
              <a:defRPr sz="1800"/>
            </a:lvl4pPr>
            <a:lvl5pPr marL="714375" indent="0">
              <a:buNone/>
              <a:defRPr sz="1800"/>
            </a:lvl5pPr>
          </a:lstStyle>
          <a:p>
            <a:pPr lvl="0"/>
            <a:r>
              <a:rPr lang="en-US"/>
              <a:t>#</a:t>
            </a:r>
          </a:p>
        </p:txBody>
      </p:sp>
      <p:sp>
        <p:nvSpPr>
          <p:cNvPr id="28" name="Oval 27">
            <a:extLst>
              <a:ext uri="{FF2B5EF4-FFF2-40B4-BE49-F238E27FC236}">
                <a16:creationId xmlns:a16="http://schemas.microsoft.com/office/drawing/2014/main" id="{DB570AD5-E8A6-BBCE-485E-134FF5892859}"/>
              </a:ext>
            </a:extLst>
          </p:cNvPr>
          <p:cNvSpPr/>
          <p:nvPr userDrawn="1"/>
        </p:nvSpPr>
        <p:spPr>
          <a:xfrm>
            <a:off x="3254592" y="2868099"/>
            <a:ext cx="502030" cy="502030"/>
          </a:xfrm>
          <a:prstGeom prst="ellipse">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I">
              <a:ln>
                <a:noFill/>
              </a:ln>
              <a:solidFill>
                <a:schemeClr val="accent5"/>
              </a:solidFill>
            </a:endParaRPr>
          </a:p>
        </p:txBody>
      </p:sp>
      <p:sp>
        <p:nvSpPr>
          <p:cNvPr id="29" name="Text Placeholder 23">
            <a:extLst>
              <a:ext uri="{FF2B5EF4-FFF2-40B4-BE49-F238E27FC236}">
                <a16:creationId xmlns:a16="http://schemas.microsoft.com/office/drawing/2014/main" id="{E2B9EC1E-9C21-63F1-1F2E-79F099AECD4F}"/>
              </a:ext>
            </a:extLst>
          </p:cNvPr>
          <p:cNvSpPr>
            <a:spLocks noGrp="1"/>
          </p:cNvSpPr>
          <p:nvPr>
            <p:ph type="body" sz="quarter" idx="43" hasCustomPrompt="1"/>
          </p:nvPr>
        </p:nvSpPr>
        <p:spPr>
          <a:xfrm>
            <a:off x="3254592" y="2868099"/>
            <a:ext cx="502799" cy="499249"/>
          </a:xfrm>
        </p:spPr>
        <p:txBody>
          <a:bodyPr anchor="ctr">
            <a:noAutofit/>
          </a:bodyPr>
          <a:lstStyle>
            <a:lvl1pPr marL="0" indent="0" algn="ctr">
              <a:buNone/>
              <a:defRPr sz="1400" b="1">
                <a:solidFill>
                  <a:schemeClr val="accent1"/>
                </a:solidFill>
              </a:defRPr>
            </a:lvl1pPr>
            <a:lvl2pPr marL="180975" indent="0">
              <a:buNone/>
              <a:defRPr sz="1800"/>
            </a:lvl2pPr>
            <a:lvl3pPr marL="357187" indent="0">
              <a:buNone/>
              <a:defRPr sz="1800"/>
            </a:lvl3pPr>
            <a:lvl4pPr marL="533400" indent="0">
              <a:buNone/>
              <a:defRPr sz="1800"/>
            </a:lvl4pPr>
            <a:lvl5pPr marL="714375" indent="0">
              <a:buNone/>
              <a:defRPr sz="1800"/>
            </a:lvl5pPr>
          </a:lstStyle>
          <a:p>
            <a:pPr lvl="0"/>
            <a:r>
              <a:rPr lang="en-US"/>
              <a:t>#</a:t>
            </a:r>
          </a:p>
        </p:txBody>
      </p:sp>
      <p:sp>
        <p:nvSpPr>
          <p:cNvPr id="30" name="Oval 29">
            <a:extLst>
              <a:ext uri="{FF2B5EF4-FFF2-40B4-BE49-F238E27FC236}">
                <a16:creationId xmlns:a16="http://schemas.microsoft.com/office/drawing/2014/main" id="{7DE1533F-A916-EF9C-AD8C-82CC78C6B82A}"/>
              </a:ext>
            </a:extLst>
          </p:cNvPr>
          <p:cNvSpPr/>
          <p:nvPr userDrawn="1"/>
        </p:nvSpPr>
        <p:spPr>
          <a:xfrm>
            <a:off x="3254592" y="3789877"/>
            <a:ext cx="502030" cy="502030"/>
          </a:xfrm>
          <a:prstGeom prst="ellipse">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I">
              <a:ln>
                <a:noFill/>
              </a:ln>
              <a:solidFill>
                <a:schemeClr val="accent5"/>
              </a:solidFill>
            </a:endParaRPr>
          </a:p>
        </p:txBody>
      </p:sp>
      <p:sp>
        <p:nvSpPr>
          <p:cNvPr id="31" name="Text Placeholder 23">
            <a:extLst>
              <a:ext uri="{FF2B5EF4-FFF2-40B4-BE49-F238E27FC236}">
                <a16:creationId xmlns:a16="http://schemas.microsoft.com/office/drawing/2014/main" id="{267315EC-E519-50BD-039A-17BF23F93498}"/>
              </a:ext>
            </a:extLst>
          </p:cNvPr>
          <p:cNvSpPr>
            <a:spLocks noGrp="1"/>
          </p:cNvSpPr>
          <p:nvPr>
            <p:ph type="body" sz="quarter" idx="44" hasCustomPrompt="1"/>
          </p:nvPr>
        </p:nvSpPr>
        <p:spPr>
          <a:xfrm>
            <a:off x="3254592" y="3789877"/>
            <a:ext cx="502799" cy="499249"/>
          </a:xfrm>
        </p:spPr>
        <p:txBody>
          <a:bodyPr anchor="ctr">
            <a:noAutofit/>
          </a:bodyPr>
          <a:lstStyle>
            <a:lvl1pPr marL="0" indent="0" algn="ctr">
              <a:buNone/>
              <a:defRPr sz="1400" b="1">
                <a:solidFill>
                  <a:schemeClr val="accent1"/>
                </a:solidFill>
              </a:defRPr>
            </a:lvl1pPr>
            <a:lvl2pPr marL="180975" indent="0">
              <a:buNone/>
              <a:defRPr sz="1800"/>
            </a:lvl2pPr>
            <a:lvl3pPr marL="357187" indent="0">
              <a:buNone/>
              <a:defRPr sz="1800"/>
            </a:lvl3pPr>
            <a:lvl4pPr marL="533400" indent="0">
              <a:buNone/>
              <a:defRPr sz="1800"/>
            </a:lvl4pPr>
            <a:lvl5pPr marL="714375" indent="0">
              <a:buNone/>
              <a:defRPr sz="1800"/>
            </a:lvl5pPr>
          </a:lstStyle>
          <a:p>
            <a:pPr lvl="0"/>
            <a:r>
              <a:rPr lang="en-US"/>
              <a:t>#</a:t>
            </a:r>
          </a:p>
        </p:txBody>
      </p:sp>
      <p:sp>
        <p:nvSpPr>
          <p:cNvPr id="42" name="Oval 41">
            <a:extLst>
              <a:ext uri="{FF2B5EF4-FFF2-40B4-BE49-F238E27FC236}">
                <a16:creationId xmlns:a16="http://schemas.microsoft.com/office/drawing/2014/main" id="{5384794C-461A-915B-29B4-D7CE470E2D9D}"/>
              </a:ext>
            </a:extLst>
          </p:cNvPr>
          <p:cNvSpPr/>
          <p:nvPr userDrawn="1"/>
        </p:nvSpPr>
        <p:spPr>
          <a:xfrm>
            <a:off x="6016479" y="2034710"/>
            <a:ext cx="502030" cy="502030"/>
          </a:xfrm>
          <a:prstGeom prst="ellipse">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I">
              <a:ln>
                <a:noFill/>
              </a:ln>
              <a:solidFill>
                <a:schemeClr val="accent5"/>
              </a:solidFill>
            </a:endParaRPr>
          </a:p>
        </p:txBody>
      </p:sp>
      <p:sp>
        <p:nvSpPr>
          <p:cNvPr id="43" name="Text Placeholder 23">
            <a:extLst>
              <a:ext uri="{FF2B5EF4-FFF2-40B4-BE49-F238E27FC236}">
                <a16:creationId xmlns:a16="http://schemas.microsoft.com/office/drawing/2014/main" id="{73A0F457-E1BA-6B57-61FC-48A4A1171B4A}"/>
              </a:ext>
            </a:extLst>
          </p:cNvPr>
          <p:cNvSpPr>
            <a:spLocks noGrp="1"/>
          </p:cNvSpPr>
          <p:nvPr>
            <p:ph type="body" sz="quarter" idx="45" hasCustomPrompt="1"/>
          </p:nvPr>
        </p:nvSpPr>
        <p:spPr>
          <a:xfrm>
            <a:off x="6016479" y="2034710"/>
            <a:ext cx="502799" cy="499249"/>
          </a:xfrm>
        </p:spPr>
        <p:txBody>
          <a:bodyPr anchor="ctr">
            <a:noAutofit/>
          </a:bodyPr>
          <a:lstStyle>
            <a:lvl1pPr marL="0" indent="0" algn="ctr">
              <a:buNone/>
              <a:defRPr sz="1400" b="1">
                <a:solidFill>
                  <a:schemeClr val="accent1"/>
                </a:solidFill>
              </a:defRPr>
            </a:lvl1pPr>
            <a:lvl2pPr marL="180975" indent="0">
              <a:buNone/>
              <a:defRPr sz="1800"/>
            </a:lvl2pPr>
            <a:lvl3pPr marL="357187" indent="0">
              <a:buNone/>
              <a:defRPr sz="1800"/>
            </a:lvl3pPr>
            <a:lvl4pPr marL="533400" indent="0">
              <a:buNone/>
              <a:defRPr sz="1800"/>
            </a:lvl4pPr>
            <a:lvl5pPr marL="714375" indent="0">
              <a:buNone/>
              <a:defRPr sz="1800"/>
            </a:lvl5pPr>
          </a:lstStyle>
          <a:p>
            <a:pPr lvl="0"/>
            <a:r>
              <a:rPr lang="en-US"/>
              <a:t>#</a:t>
            </a:r>
          </a:p>
        </p:txBody>
      </p:sp>
      <p:sp>
        <p:nvSpPr>
          <p:cNvPr id="44" name="Oval 43">
            <a:extLst>
              <a:ext uri="{FF2B5EF4-FFF2-40B4-BE49-F238E27FC236}">
                <a16:creationId xmlns:a16="http://schemas.microsoft.com/office/drawing/2014/main" id="{6EB0B31D-05B8-2FFE-C51B-DE7D775867BB}"/>
              </a:ext>
            </a:extLst>
          </p:cNvPr>
          <p:cNvSpPr/>
          <p:nvPr userDrawn="1"/>
        </p:nvSpPr>
        <p:spPr>
          <a:xfrm>
            <a:off x="6016479" y="2873015"/>
            <a:ext cx="502030" cy="502030"/>
          </a:xfrm>
          <a:prstGeom prst="ellipse">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I">
              <a:ln>
                <a:noFill/>
              </a:ln>
              <a:solidFill>
                <a:schemeClr val="accent5"/>
              </a:solidFill>
            </a:endParaRPr>
          </a:p>
        </p:txBody>
      </p:sp>
      <p:sp>
        <p:nvSpPr>
          <p:cNvPr id="45" name="Text Placeholder 23">
            <a:extLst>
              <a:ext uri="{FF2B5EF4-FFF2-40B4-BE49-F238E27FC236}">
                <a16:creationId xmlns:a16="http://schemas.microsoft.com/office/drawing/2014/main" id="{E248F855-1FF2-4A6D-B5E2-0856379E095E}"/>
              </a:ext>
            </a:extLst>
          </p:cNvPr>
          <p:cNvSpPr>
            <a:spLocks noGrp="1"/>
          </p:cNvSpPr>
          <p:nvPr>
            <p:ph type="body" sz="quarter" idx="46" hasCustomPrompt="1"/>
          </p:nvPr>
        </p:nvSpPr>
        <p:spPr>
          <a:xfrm>
            <a:off x="6016479" y="2873015"/>
            <a:ext cx="502799" cy="499249"/>
          </a:xfrm>
        </p:spPr>
        <p:txBody>
          <a:bodyPr anchor="ctr">
            <a:noAutofit/>
          </a:bodyPr>
          <a:lstStyle>
            <a:lvl1pPr marL="0" indent="0" algn="ctr">
              <a:buNone/>
              <a:defRPr sz="1400" b="1">
                <a:solidFill>
                  <a:schemeClr val="accent1"/>
                </a:solidFill>
              </a:defRPr>
            </a:lvl1pPr>
            <a:lvl2pPr marL="180975" indent="0">
              <a:buNone/>
              <a:defRPr sz="1800"/>
            </a:lvl2pPr>
            <a:lvl3pPr marL="357187" indent="0">
              <a:buNone/>
              <a:defRPr sz="1800"/>
            </a:lvl3pPr>
            <a:lvl4pPr marL="533400" indent="0">
              <a:buNone/>
              <a:defRPr sz="1800"/>
            </a:lvl4pPr>
            <a:lvl5pPr marL="714375" indent="0">
              <a:buNone/>
              <a:defRPr sz="1800"/>
            </a:lvl5pPr>
          </a:lstStyle>
          <a:p>
            <a:pPr lvl="0"/>
            <a:r>
              <a:rPr lang="en-US"/>
              <a:t>#</a:t>
            </a:r>
          </a:p>
        </p:txBody>
      </p:sp>
      <p:sp>
        <p:nvSpPr>
          <p:cNvPr id="46" name="Oval 45">
            <a:extLst>
              <a:ext uri="{FF2B5EF4-FFF2-40B4-BE49-F238E27FC236}">
                <a16:creationId xmlns:a16="http://schemas.microsoft.com/office/drawing/2014/main" id="{85D9E9FB-EC4E-2841-7163-C8A44726D9EA}"/>
              </a:ext>
            </a:extLst>
          </p:cNvPr>
          <p:cNvSpPr/>
          <p:nvPr userDrawn="1"/>
        </p:nvSpPr>
        <p:spPr>
          <a:xfrm>
            <a:off x="6016479" y="3794793"/>
            <a:ext cx="502030" cy="502030"/>
          </a:xfrm>
          <a:prstGeom prst="ellipse">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I">
              <a:ln>
                <a:noFill/>
              </a:ln>
              <a:solidFill>
                <a:schemeClr val="accent5"/>
              </a:solidFill>
            </a:endParaRPr>
          </a:p>
        </p:txBody>
      </p:sp>
      <p:sp>
        <p:nvSpPr>
          <p:cNvPr id="47" name="Text Placeholder 23">
            <a:extLst>
              <a:ext uri="{FF2B5EF4-FFF2-40B4-BE49-F238E27FC236}">
                <a16:creationId xmlns:a16="http://schemas.microsoft.com/office/drawing/2014/main" id="{A1896805-1A02-3CC4-9877-C76C89F9C4BB}"/>
              </a:ext>
            </a:extLst>
          </p:cNvPr>
          <p:cNvSpPr>
            <a:spLocks noGrp="1"/>
          </p:cNvSpPr>
          <p:nvPr>
            <p:ph type="body" sz="quarter" idx="47" hasCustomPrompt="1"/>
          </p:nvPr>
        </p:nvSpPr>
        <p:spPr>
          <a:xfrm>
            <a:off x="6016479" y="3794793"/>
            <a:ext cx="502799" cy="499249"/>
          </a:xfrm>
        </p:spPr>
        <p:txBody>
          <a:bodyPr anchor="ctr">
            <a:noAutofit/>
          </a:bodyPr>
          <a:lstStyle>
            <a:lvl1pPr marL="0" indent="0" algn="ctr">
              <a:buNone/>
              <a:defRPr sz="1400" b="1">
                <a:solidFill>
                  <a:schemeClr val="accent1"/>
                </a:solidFill>
              </a:defRPr>
            </a:lvl1pPr>
            <a:lvl2pPr marL="180975" indent="0">
              <a:buNone/>
              <a:defRPr sz="1800"/>
            </a:lvl2pPr>
            <a:lvl3pPr marL="357187" indent="0">
              <a:buNone/>
              <a:defRPr sz="1800"/>
            </a:lvl3pPr>
            <a:lvl4pPr marL="533400" indent="0">
              <a:buNone/>
              <a:defRPr sz="1800"/>
            </a:lvl4pPr>
            <a:lvl5pPr marL="714375" indent="0">
              <a:buNone/>
              <a:defRPr sz="1800"/>
            </a:lvl5pPr>
          </a:lstStyle>
          <a:p>
            <a:pPr lvl="0"/>
            <a:r>
              <a:rPr lang="en-US"/>
              <a:t>#</a:t>
            </a:r>
          </a:p>
        </p:txBody>
      </p:sp>
      <p:sp>
        <p:nvSpPr>
          <p:cNvPr id="49" name="Title 1">
            <a:extLst>
              <a:ext uri="{FF2B5EF4-FFF2-40B4-BE49-F238E27FC236}">
                <a16:creationId xmlns:a16="http://schemas.microsoft.com/office/drawing/2014/main" id="{0E1331A8-C955-6430-382E-E9C845FC86B4}"/>
              </a:ext>
            </a:extLst>
          </p:cNvPr>
          <p:cNvSpPr>
            <a:spLocks noGrp="1"/>
          </p:cNvSpPr>
          <p:nvPr>
            <p:ph type="title"/>
          </p:nvPr>
        </p:nvSpPr>
        <p:spPr>
          <a:xfrm>
            <a:off x="468313" y="1023942"/>
            <a:ext cx="8207376" cy="744235"/>
          </a:xfrm>
        </p:spPr>
        <p:txBody>
          <a:bodyPr anchor="t"/>
          <a:lstStyle>
            <a:lvl1pPr>
              <a:defRPr>
                <a:solidFill>
                  <a:schemeClr val="accent1"/>
                </a:solidFill>
              </a:defRPr>
            </a:lvl1pPr>
          </a:lstStyle>
          <a:p>
            <a:r>
              <a:rPr lang="en-US"/>
              <a:t>Click to edit Master title style</a:t>
            </a:r>
          </a:p>
        </p:txBody>
      </p:sp>
    </p:spTree>
    <p:extLst>
      <p:ext uri="{BB962C8B-B14F-4D97-AF65-F5344CB8AC3E}">
        <p14:creationId xmlns:p14="http://schemas.microsoft.com/office/powerpoint/2010/main" val="247857182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34506BC9-AD83-6A40-B9BB-1F79070CBB9D}"/>
              </a:ext>
            </a:extLst>
          </p:cNvPr>
          <p:cNvSpPr>
            <a:spLocks noGrp="1"/>
          </p:cNvSpPr>
          <p:nvPr>
            <p:ph type="dt" sz="half" idx="10"/>
          </p:nvPr>
        </p:nvSpPr>
        <p:spPr/>
        <p:txBody>
          <a:bodyPr/>
          <a:lstStyle/>
          <a:p>
            <a:fld id="{8AB178F6-CA8A-436E-8F06-47D6D279CB95}" type="datetime1">
              <a:rPr lang="sl-SI" smtClean="0"/>
              <a:t>30. 01. 2026</a:t>
            </a:fld>
            <a:endParaRPr lang="en-US"/>
          </a:p>
        </p:txBody>
      </p:sp>
      <p:sp>
        <p:nvSpPr>
          <p:cNvPr id="4" name="Footer Placeholder 3">
            <a:extLst>
              <a:ext uri="{FF2B5EF4-FFF2-40B4-BE49-F238E27FC236}">
                <a16:creationId xmlns:a16="http://schemas.microsoft.com/office/drawing/2014/main" id="{2DF0FB9A-21CC-EB4C-A17F-5583962FF0C9}"/>
              </a:ext>
            </a:extLst>
          </p:cNvPr>
          <p:cNvSpPr>
            <a:spLocks noGrp="1"/>
          </p:cNvSpPr>
          <p:nvPr>
            <p:ph type="ftr" sz="quarter" idx="11"/>
          </p:nvPr>
        </p:nvSpPr>
        <p:spPr>
          <a:xfrm>
            <a:off x="467543" y="4767263"/>
            <a:ext cx="5544617" cy="252412"/>
          </a:xfrm>
        </p:spPr>
        <p:txBody>
          <a:bodyPr/>
          <a:lstStyle/>
          <a:p>
            <a:r>
              <a:rPr lang="en-US" err="1"/>
              <a:t>PlanToConnect</a:t>
            </a:r>
            <a:r>
              <a:rPr lang="en-US"/>
              <a:t> / Partner(s) / Name(s)</a:t>
            </a:r>
          </a:p>
        </p:txBody>
      </p:sp>
      <p:sp>
        <p:nvSpPr>
          <p:cNvPr id="5" name="Slide Number Placeholder 4">
            <a:extLst>
              <a:ext uri="{FF2B5EF4-FFF2-40B4-BE49-F238E27FC236}">
                <a16:creationId xmlns:a16="http://schemas.microsoft.com/office/drawing/2014/main" id="{DC4B4568-62F6-A04F-99B9-5C8C667AEB59}"/>
              </a:ext>
            </a:extLst>
          </p:cNvPr>
          <p:cNvSpPr>
            <a:spLocks noGrp="1"/>
          </p:cNvSpPr>
          <p:nvPr>
            <p:ph type="sldNum" sz="quarter" idx="12"/>
          </p:nvPr>
        </p:nvSpPr>
        <p:spPr/>
        <p:txBody>
          <a:bodyPr/>
          <a:lstStyle/>
          <a:p>
            <a:fld id="{5523F345-55CE-7244-BAC6-E4D97AAB72F4}" type="slidenum">
              <a:rPr lang="en-US" smtClean="0"/>
              <a:pPr/>
              <a:t>‹#›</a:t>
            </a:fld>
            <a:endParaRPr lang="en-US"/>
          </a:p>
        </p:txBody>
      </p:sp>
      <p:sp>
        <p:nvSpPr>
          <p:cNvPr id="19" name="Text Placeholder 23">
            <a:extLst>
              <a:ext uri="{FF2B5EF4-FFF2-40B4-BE49-F238E27FC236}">
                <a16:creationId xmlns:a16="http://schemas.microsoft.com/office/drawing/2014/main" id="{59EB0363-EA87-B24D-3D7B-444434030097}"/>
              </a:ext>
            </a:extLst>
          </p:cNvPr>
          <p:cNvSpPr>
            <a:spLocks noGrp="1"/>
          </p:cNvSpPr>
          <p:nvPr>
            <p:ph type="body" sz="quarter" idx="20" hasCustomPrompt="1"/>
          </p:nvPr>
        </p:nvSpPr>
        <p:spPr>
          <a:xfrm>
            <a:off x="1655082" y="1781421"/>
            <a:ext cx="2772902" cy="540342"/>
          </a:xfrm>
        </p:spPr>
        <p:txBody>
          <a:bodyPr anchor="ctr">
            <a:noAutofit/>
          </a:bodyPr>
          <a:lstStyle>
            <a:lvl1pPr marL="0" indent="0" algn="l">
              <a:lnSpc>
                <a:spcPct val="100000"/>
              </a:lnSpc>
              <a:buNone/>
              <a:defRPr sz="1400"/>
            </a:lvl1pPr>
            <a:lvl2pPr marL="180975" indent="0">
              <a:buNone/>
              <a:defRPr sz="1800"/>
            </a:lvl2pPr>
            <a:lvl3pPr marL="357187" indent="0">
              <a:buNone/>
              <a:defRPr sz="1800"/>
            </a:lvl3pPr>
            <a:lvl4pPr marL="533400" indent="0">
              <a:buNone/>
              <a:defRPr sz="1800"/>
            </a:lvl4pPr>
            <a:lvl5pPr marL="714375" indent="0">
              <a:buNone/>
              <a:defRPr sz="1800"/>
            </a:lvl5pPr>
          </a:lstStyle>
          <a:p>
            <a:pPr lvl="0"/>
            <a:r>
              <a:rPr lang="en-US"/>
              <a:t>Click to add text</a:t>
            </a:r>
          </a:p>
        </p:txBody>
      </p:sp>
      <p:sp>
        <p:nvSpPr>
          <p:cNvPr id="20" name="Text Placeholder 23">
            <a:extLst>
              <a:ext uri="{FF2B5EF4-FFF2-40B4-BE49-F238E27FC236}">
                <a16:creationId xmlns:a16="http://schemas.microsoft.com/office/drawing/2014/main" id="{C40257CF-BDC8-1B17-186B-4F4BA0131D7F}"/>
              </a:ext>
            </a:extLst>
          </p:cNvPr>
          <p:cNvSpPr>
            <a:spLocks noGrp="1"/>
          </p:cNvSpPr>
          <p:nvPr>
            <p:ph type="body" sz="quarter" idx="21" hasCustomPrompt="1"/>
          </p:nvPr>
        </p:nvSpPr>
        <p:spPr>
          <a:xfrm>
            <a:off x="1655082" y="2342093"/>
            <a:ext cx="2772902" cy="540342"/>
          </a:xfrm>
        </p:spPr>
        <p:txBody>
          <a:bodyPr anchor="ctr">
            <a:noAutofit/>
          </a:bodyPr>
          <a:lstStyle>
            <a:lvl1pPr marL="0" indent="0" algn="l">
              <a:lnSpc>
                <a:spcPct val="100000"/>
              </a:lnSpc>
              <a:buNone/>
              <a:defRPr sz="1400"/>
            </a:lvl1pPr>
            <a:lvl2pPr marL="180975" indent="0">
              <a:buNone/>
              <a:defRPr sz="1800"/>
            </a:lvl2pPr>
            <a:lvl3pPr marL="357187" indent="0">
              <a:buNone/>
              <a:defRPr sz="1800"/>
            </a:lvl3pPr>
            <a:lvl4pPr marL="533400" indent="0">
              <a:buNone/>
              <a:defRPr sz="1800"/>
            </a:lvl4pPr>
            <a:lvl5pPr marL="714375" indent="0">
              <a:buNone/>
              <a:defRPr sz="1800"/>
            </a:lvl5pPr>
          </a:lstStyle>
          <a:p>
            <a:pPr lvl="0"/>
            <a:r>
              <a:rPr lang="en-US"/>
              <a:t>Click to add text</a:t>
            </a:r>
          </a:p>
        </p:txBody>
      </p:sp>
      <p:sp>
        <p:nvSpPr>
          <p:cNvPr id="21" name="Text Placeholder 23">
            <a:extLst>
              <a:ext uri="{FF2B5EF4-FFF2-40B4-BE49-F238E27FC236}">
                <a16:creationId xmlns:a16="http://schemas.microsoft.com/office/drawing/2014/main" id="{85C78AF1-76B4-ADE5-8302-ECA9ACCC1F2D}"/>
              </a:ext>
            </a:extLst>
          </p:cNvPr>
          <p:cNvSpPr>
            <a:spLocks noGrp="1"/>
          </p:cNvSpPr>
          <p:nvPr>
            <p:ph type="body" sz="quarter" idx="22" hasCustomPrompt="1"/>
          </p:nvPr>
        </p:nvSpPr>
        <p:spPr>
          <a:xfrm>
            <a:off x="1655082" y="2902765"/>
            <a:ext cx="2772902" cy="540342"/>
          </a:xfrm>
        </p:spPr>
        <p:txBody>
          <a:bodyPr anchor="ctr">
            <a:noAutofit/>
          </a:bodyPr>
          <a:lstStyle>
            <a:lvl1pPr marL="0" indent="0" algn="l">
              <a:lnSpc>
                <a:spcPct val="100000"/>
              </a:lnSpc>
              <a:buNone/>
              <a:defRPr sz="1400"/>
            </a:lvl1pPr>
            <a:lvl2pPr marL="180975" indent="0">
              <a:buNone/>
              <a:defRPr sz="1800"/>
            </a:lvl2pPr>
            <a:lvl3pPr marL="357187" indent="0">
              <a:buNone/>
              <a:defRPr sz="1800"/>
            </a:lvl3pPr>
            <a:lvl4pPr marL="533400" indent="0">
              <a:buNone/>
              <a:defRPr sz="1800"/>
            </a:lvl4pPr>
            <a:lvl5pPr marL="714375" indent="0">
              <a:buNone/>
              <a:defRPr sz="1800"/>
            </a:lvl5pPr>
          </a:lstStyle>
          <a:p>
            <a:pPr lvl="0"/>
            <a:r>
              <a:rPr lang="en-US"/>
              <a:t>Click to add text</a:t>
            </a:r>
          </a:p>
        </p:txBody>
      </p:sp>
      <p:sp>
        <p:nvSpPr>
          <p:cNvPr id="22" name="Text Placeholder 23">
            <a:extLst>
              <a:ext uri="{FF2B5EF4-FFF2-40B4-BE49-F238E27FC236}">
                <a16:creationId xmlns:a16="http://schemas.microsoft.com/office/drawing/2014/main" id="{17985886-0BE8-B75C-6993-D321C2E9307A}"/>
              </a:ext>
            </a:extLst>
          </p:cNvPr>
          <p:cNvSpPr>
            <a:spLocks noGrp="1"/>
          </p:cNvSpPr>
          <p:nvPr>
            <p:ph type="body" sz="quarter" idx="23" hasCustomPrompt="1"/>
          </p:nvPr>
        </p:nvSpPr>
        <p:spPr>
          <a:xfrm>
            <a:off x="1655082" y="3463437"/>
            <a:ext cx="2772902" cy="540342"/>
          </a:xfrm>
        </p:spPr>
        <p:txBody>
          <a:bodyPr anchor="ctr">
            <a:noAutofit/>
          </a:bodyPr>
          <a:lstStyle>
            <a:lvl1pPr marL="0" indent="0" algn="l">
              <a:lnSpc>
                <a:spcPct val="100000"/>
              </a:lnSpc>
              <a:buNone/>
              <a:defRPr sz="1400"/>
            </a:lvl1pPr>
            <a:lvl2pPr marL="180975" indent="0">
              <a:buNone/>
              <a:defRPr sz="1800"/>
            </a:lvl2pPr>
            <a:lvl3pPr marL="357187" indent="0">
              <a:buNone/>
              <a:defRPr sz="1800"/>
            </a:lvl3pPr>
            <a:lvl4pPr marL="533400" indent="0">
              <a:buNone/>
              <a:defRPr sz="1800"/>
            </a:lvl4pPr>
            <a:lvl5pPr marL="714375" indent="0">
              <a:buNone/>
              <a:defRPr sz="1800"/>
            </a:lvl5pPr>
          </a:lstStyle>
          <a:p>
            <a:pPr lvl="0"/>
            <a:r>
              <a:rPr lang="en-US"/>
              <a:t>Click to add text</a:t>
            </a:r>
          </a:p>
        </p:txBody>
      </p:sp>
      <p:sp>
        <p:nvSpPr>
          <p:cNvPr id="23" name="Text Placeholder 23">
            <a:extLst>
              <a:ext uri="{FF2B5EF4-FFF2-40B4-BE49-F238E27FC236}">
                <a16:creationId xmlns:a16="http://schemas.microsoft.com/office/drawing/2014/main" id="{1F9976A6-0C25-7429-CC40-A85827AC0F78}"/>
              </a:ext>
            </a:extLst>
          </p:cNvPr>
          <p:cNvSpPr>
            <a:spLocks noGrp="1"/>
          </p:cNvSpPr>
          <p:nvPr>
            <p:ph type="body" sz="quarter" idx="24" hasCustomPrompt="1"/>
          </p:nvPr>
        </p:nvSpPr>
        <p:spPr>
          <a:xfrm>
            <a:off x="1655082" y="4024108"/>
            <a:ext cx="2772902" cy="540342"/>
          </a:xfrm>
        </p:spPr>
        <p:txBody>
          <a:bodyPr anchor="ctr">
            <a:noAutofit/>
          </a:bodyPr>
          <a:lstStyle>
            <a:lvl1pPr marL="0" indent="0" algn="l">
              <a:lnSpc>
                <a:spcPct val="100000"/>
              </a:lnSpc>
              <a:buNone/>
              <a:defRPr sz="1400"/>
            </a:lvl1pPr>
            <a:lvl2pPr marL="180975" indent="0">
              <a:buNone/>
              <a:defRPr sz="1800"/>
            </a:lvl2pPr>
            <a:lvl3pPr marL="357187" indent="0">
              <a:buNone/>
              <a:defRPr sz="1800"/>
            </a:lvl3pPr>
            <a:lvl4pPr marL="533400" indent="0">
              <a:buNone/>
              <a:defRPr sz="1800"/>
            </a:lvl4pPr>
            <a:lvl5pPr marL="714375" indent="0">
              <a:buNone/>
              <a:defRPr sz="1800"/>
            </a:lvl5pPr>
          </a:lstStyle>
          <a:p>
            <a:pPr lvl="0"/>
            <a:r>
              <a:rPr lang="en-US"/>
              <a:t>Click to add text</a:t>
            </a:r>
          </a:p>
        </p:txBody>
      </p:sp>
      <p:sp>
        <p:nvSpPr>
          <p:cNvPr id="24" name="Picture Placeholder 52">
            <a:extLst>
              <a:ext uri="{FF2B5EF4-FFF2-40B4-BE49-F238E27FC236}">
                <a16:creationId xmlns:a16="http://schemas.microsoft.com/office/drawing/2014/main" id="{AE66FEFC-D043-1F3B-913F-CFCFFC56ADCE}"/>
              </a:ext>
            </a:extLst>
          </p:cNvPr>
          <p:cNvSpPr>
            <a:spLocks noGrp="1"/>
          </p:cNvSpPr>
          <p:nvPr>
            <p:ph type="pic" sz="quarter" idx="15"/>
          </p:nvPr>
        </p:nvSpPr>
        <p:spPr>
          <a:xfrm>
            <a:off x="467545" y="1781421"/>
            <a:ext cx="1152128" cy="540342"/>
          </a:xfrm>
        </p:spPr>
        <p:txBody>
          <a:bodyPr>
            <a:normAutofit/>
          </a:bodyPr>
          <a:lstStyle>
            <a:lvl1pPr marL="0" indent="0">
              <a:buNone/>
              <a:defRPr sz="1200">
                <a:solidFill>
                  <a:schemeClr val="bg1">
                    <a:lumMod val="50000"/>
                  </a:schemeClr>
                </a:solidFill>
              </a:defRPr>
            </a:lvl1pPr>
          </a:lstStyle>
          <a:p>
            <a:endParaRPr lang="en-US"/>
          </a:p>
        </p:txBody>
      </p:sp>
      <p:sp>
        <p:nvSpPr>
          <p:cNvPr id="25" name="Picture Placeholder 52">
            <a:extLst>
              <a:ext uri="{FF2B5EF4-FFF2-40B4-BE49-F238E27FC236}">
                <a16:creationId xmlns:a16="http://schemas.microsoft.com/office/drawing/2014/main" id="{EF368351-6ED6-B0E2-C21A-DAE9E6AC81CE}"/>
              </a:ext>
            </a:extLst>
          </p:cNvPr>
          <p:cNvSpPr>
            <a:spLocks noGrp="1"/>
          </p:cNvSpPr>
          <p:nvPr>
            <p:ph type="pic" sz="quarter" idx="25"/>
          </p:nvPr>
        </p:nvSpPr>
        <p:spPr>
          <a:xfrm>
            <a:off x="467545" y="2342093"/>
            <a:ext cx="1152128" cy="540342"/>
          </a:xfrm>
        </p:spPr>
        <p:txBody>
          <a:bodyPr>
            <a:normAutofit/>
          </a:bodyPr>
          <a:lstStyle>
            <a:lvl1pPr marL="0" indent="0">
              <a:buNone/>
              <a:defRPr sz="1200">
                <a:solidFill>
                  <a:schemeClr val="bg1">
                    <a:lumMod val="50000"/>
                  </a:schemeClr>
                </a:solidFill>
              </a:defRPr>
            </a:lvl1pPr>
          </a:lstStyle>
          <a:p>
            <a:endParaRPr lang="en-US"/>
          </a:p>
        </p:txBody>
      </p:sp>
      <p:sp>
        <p:nvSpPr>
          <p:cNvPr id="32" name="Picture Placeholder 52">
            <a:extLst>
              <a:ext uri="{FF2B5EF4-FFF2-40B4-BE49-F238E27FC236}">
                <a16:creationId xmlns:a16="http://schemas.microsoft.com/office/drawing/2014/main" id="{6D175D99-9E46-C8E8-7C97-6CC2595486FD}"/>
              </a:ext>
            </a:extLst>
          </p:cNvPr>
          <p:cNvSpPr>
            <a:spLocks noGrp="1"/>
          </p:cNvSpPr>
          <p:nvPr>
            <p:ph type="pic" sz="quarter" idx="26"/>
          </p:nvPr>
        </p:nvSpPr>
        <p:spPr>
          <a:xfrm>
            <a:off x="467545" y="2902765"/>
            <a:ext cx="1152128" cy="540342"/>
          </a:xfrm>
        </p:spPr>
        <p:txBody>
          <a:bodyPr>
            <a:normAutofit/>
          </a:bodyPr>
          <a:lstStyle>
            <a:lvl1pPr marL="0" indent="0">
              <a:buNone/>
              <a:defRPr sz="1200">
                <a:solidFill>
                  <a:schemeClr val="bg1">
                    <a:lumMod val="50000"/>
                  </a:schemeClr>
                </a:solidFill>
              </a:defRPr>
            </a:lvl1pPr>
          </a:lstStyle>
          <a:p>
            <a:endParaRPr lang="en-US"/>
          </a:p>
        </p:txBody>
      </p:sp>
      <p:sp>
        <p:nvSpPr>
          <p:cNvPr id="36" name="Picture Placeholder 52">
            <a:extLst>
              <a:ext uri="{FF2B5EF4-FFF2-40B4-BE49-F238E27FC236}">
                <a16:creationId xmlns:a16="http://schemas.microsoft.com/office/drawing/2014/main" id="{2CCFFB38-F92D-73F4-0C4F-E6C3C5614FE1}"/>
              </a:ext>
            </a:extLst>
          </p:cNvPr>
          <p:cNvSpPr>
            <a:spLocks noGrp="1"/>
          </p:cNvSpPr>
          <p:nvPr>
            <p:ph type="pic" sz="quarter" idx="27"/>
          </p:nvPr>
        </p:nvSpPr>
        <p:spPr>
          <a:xfrm>
            <a:off x="467545" y="3463437"/>
            <a:ext cx="1152128" cy="540342"/>
          </a:xfrm>
        </p:spPr>
        <p:txBody>
          <a:bodyPr>
            <a:normAutofit/>
          </a:bodyPr>
          <a:lstStyle>
            <a:lvl1pPr marL="0" indent="0">
              <a:buNone/>
              <a:defRPr sz="1200">
                <a:solidFill>
                  <a:schemeClr val="bg1">
                    <a:lumMod val="50000"/>
                  </a:schemeClr>
                </a:solidFill>
              </a:defRPr>
            </a:lvl1pPr>
          </a:lstStyle>
          <a:p>
            <a:endParaRPr lang="en-US"/>
          </a:p>
        </p:txBody>
      </p:sp>
      <p:sp>
        <p:nvSpPr>
          <p:cNvPr id="37" name="Picture Placeholder 52">
            <a:extLst>
              <a:ext uri="{FF2B5EF4-FFF2-40B4-BE49-F238E27FC236}">
                <a16:creationId xmlns:a16="http://schemas.microsoft.com/office/drawing/2014/main" id="{D004E02F-6DD3-F2F6-B8C4-41EAE47A74C0}"/>
              </a:ext>
            </a:extLst>
          </p:cNvPr>
          <p:cNvSpPr>
            <a:spLocks noGrp="1"/>
          </p:cNvSpPr>
          <p:nvPr>
            <p:ph type="pic" sz="quarter" idx="28"/>
          </p:nvPr>
        </p:nvSpPr>
        <p:spPr>
          <a:xfrm>
            <a:off x="467545" y="4024108"/>
            <a:ext cx="1152128" cy="540342"/>
          </a:xfrm>
        </p:spPr>
        <p:txBody>
          <a:bodyPr>
            <a:normAutofit/>
          </a:bodyPr>
          <a:lstStyle>
            <a:lvl1pPr marL="0" indent="0">
              <a:buNone/>
              <a:defRPr sz="1200">
                <a:solidFill>
                  <a:schemeClr val="bg1">
                    <a:lumMod val="50000"/>
                  </a:schemeClr>
                </a:solidFill>
              </a:defRPr>
            </a:lvl1pPr>
          </a:lstStyle>
          <a:p>
            <a:endParaRPr lang="en-US"/>
          </a:p>
        </p:txBody>
      </p:sp>
      <p:sp>
        <p:nvSpPr>
          <p:cNvPr id="54" name="Text Placeholder 23">
            <a:extLst>
              <a:ext uri="{FF2B5EF4-FFF2-40B4-BE49-F238E27FC236}">
                <a16:creationId xmlns:a16="http://schemas.microsoft.com/office/drawing/2014/main" id="{32DC8635-6477-1530-C466-17FED9FB1C17}"/>
              </a:ext>
            </a:extLst>
          </p:cNvPr>
          <p:cNvSpPr>
            <a:spLocks noGrp="1"/>
          </p:cNvSpPr>
          <p:nvPr>
            <p:ph type="body" sz="quarter" idx="29" hasCustomPrompt="1"/>
          </p:nvPr>
        </p:nvSpPr>
        <p:spPr>
          <a:xfrm>
            <a:off x="5904636" y="1781421"/>
            <a:ext cx="2772902" cy="540342"/>
          </a:xfrm>
        </p:spPr>
        <p:txBody>
          <a:bodyPr anchor="ctr">
            <a:noAutofit/>
          </a:bodyPr>
          <a:lstStyle>
            <a:lvl1pPr marL="0" indent="0" algn="l">
              <a:buNone/>
              <a:defRPr sz="1400"/>
            </a:lvl1pPr>
            <a:lvl2pPr marL="180975" indent="0">
              <a:buNone/>
              <a:defRPr sz="1800"/>
            </a:lvl2pPr>
            <a:lvl3pPr marL="357187" indent="0">
              <a:buNone/>
              <a:defRPr sz="1800"/>
            </a:lvl3pPr>
            <a:lvl4pPr marL="533400" indent="0">
              <a:buNone/>
              <a:defRPr sz="1800"/>
            </a:lvl4pPr>
            <a:lvl5pPr marL="714375" indent="0">
              <a:buNone/>
              <a:defRPr sz="1800"/>
            </a:lvl5pPr>
          </a:lstStyle>
          <a:p>
            <a:pPr lvl="0"/>
            <a:r>
              <a:rPr lang="en-US"/>
              <a:t>Click to add text</a:t>
            </a:r>
          </a:p>
        </p:txBody>
      </p:sp>
      <p:sp>
        <p:nvSpPr>
          <p:cNvPr id="55" name="Text Placeholder 23">
            <a:extLst>
              <a:ext uri="{FF2B5EF4-FFF2-40B4-BE49-F238E27FC236}">
                <a16:creationId xmlns:a16="http://schemas.microsoft.com/office/drawing/2014/main" id="{3E6CF813-0F8F-ECDE-AC25-C00A8CC4BCC9}"/>
              </a:ext>
            </a:extLst>
          </p:cNvPr>
          <p:cNvSpPr>
            <a:spLocks noGrp="1"/>
          </p:cNvSpPr>
          <p:nvPr>
            <p:ph type="body" sz="quarter" idx="30" hasCustomPrompt="1"/>
          </p:nvPr>
        </p:nvSpPr>
        <p:spPr>
          <a:xfrm>
            <a:off x="5904636" y="2342093"/>
            <a:ext cx="2772902" cy="540342"/>
          </a:xfrm>
        </p:spPr>
        <p:txBody>
          <a:bodyPr anchor="ctr">
            <a:noAutofit/>
          </a:bodyPr>
          <a:lstStyle>
            <a:lvl1pPr marL="0" indent="0" algn="l">
              <a:buNone/>
              <a:defRPr sz="1400"/>
            </a:lvl1pPr>
            <a:lvl2pPr marL="180975" indent="0">
              <a:buNone/>
              <a:defRPr sz="1800"/>
            </a:lvl2pPr>
            <a:lvl3pPr marL="357187" indent="0">
              <a:buNone/>
              <a:defRPr sz="1800"/>
            </a:lvl3pPr>
            <a:lvl4pPr marL="533400" indent="0">
              <a:buNone/>
              <a:defRPr sz="1800"/>
            </a:lvl4pPr>
            <a:lvl5pPr marL="714375" indent="0">
              <a:buNone/>
              <a:defRPr sz="1800"/>
            </a:lvl5pPr>
          </a:lstStyle>
          <a:p>
            <a:pPr lvl="0"/>
            <a:r>
              <a:rPr lang="en-US"/>
              <a:t>Click to add text</a:t>
            </a:r>
          </a:p>
        </p:txBody>
      </p:sp>
      <p:sp>
        <p:nvSpPr>
          <p:cNvPr id="56" name="Text Placeholder 23">
            <a:extLst>
              <a:ext uri="{FF2B5EF4-FFF2-40B4-BE49-F238E27FC236}">
                <a16:creationId xmlns:a16="http://schemas.microsoft.com/office/drawing/2014/main" id="{13975E3B-A2C2-51DE-EF81-A61A23FD49A8}"/>
              </a:ext>
            </a:extLst>
          </p:cNvPr>
          <p:cNvSpPr>
            <a:spLocks noGrp="1"/>
          </p:cNvSpPr>
          <p:nvPr>
            <p:ph type="body" sz="quarter" idx="31" hasCustomPrompt="1"/>
          </p:nvPr>
        </p:nvSpPr>
        <p:spPr>
          <a:xfrm>
            <a:off x="5904636" y="2902765"/>
            <a:ext cx="2772902" cy="540342"/>
          </a:xfrm>
        </p:spPr>
        <p:txBody>
          <a:bodyPr anchor="ctr">
            <a:noAutofit/>
          </a:bodyPr>
          <a:lstStyle>
            <a:lvl1pPr marL="0" indent="0" algn="l">
              <a:buNone/>
              <a:defRPr sz="1400"/>
            </a:lvl1pPr>
            <a:lvl2pPr marL="180975" indent="0">
              <a:buNone/>
              <a:defRPr sz="1800"/>
            </a:lvl2pPr>
            <a:lvl3pPr marL="357187" indent="0">
              <a:buNone/>
              <a:defRPr sz="1800"/>
            </a:lvl3pPr>
            <a:lvl4pPr marL="533400" indent="0">
              <a:buNone/>
              <a:defRPr sz="1800"/>
            </a:lvl4pPr>
            <a:lvl5pPr marL="714375" indent="0">
              <a:buNone/>
              <a:defRPr sz="1800"/>
            </a:lvl5pPr>
          </a:lstStyle>
          <a:p>
            <a:pPr lvl="0"/>
            <a:r>
              <a:rPr lang="en-US"/>
              <a:t>Click to add text</a:t>
            </a:r>
          </a:p>
        </p:txBody>
      </p:sp>
      <p:sp>
        <p:nvSpPr>
          <p:cNvPr id="57" name="Text Placeholder 23">
            <a:extLst>
              <a:ext uri="{FF2B5EF4-FFF2-40B4-BE49-F238E27FC236}">
                <a16:creationId xmlns:a16="http://schemas.microsoft.com/office/drawing/2014/main" id="{90FD3064-F303-463D-54CA-0E0E589B4202}"/>
              </a:ext>
            </a:extLst>
          </p:cNvPr>
          <p:cNvSpPr>
            <a:spLocks noGrp="1"/>
          </p:cNvSpPr>
          <p:nvPr>
            <p:ph type="body" sz="quarter" idx="32" hasCustomPrompt="1"/>
          </p:nvPr>
        </p:nvSpPr>
        <p:spPr>
          <a:xfrm>
            <a:off x="5904636" y="3463437"/>
            <a:ext cx="2772902" cy="540342"/>
          </a:xfrm>
        </p:spPr>
        <p:txBody>
          <a:bodyPr anchor="ctr">
            <a:noAutofit/>
          </a:bodyPr>
          <a:lstStyle>
            <a:lvl1pPr marL="0" indent="0" algn="l">
              <a:buNone/>
              <a:defRPr sz="1400"/>
            </a:lvl1pPr>
            <a:lvl2pPr marL="180975" indent="0">
              <a:buNone/>
              <a:defRPr sz="1800"/>
            </a:lvl2pPr>
            <a:lvl3pPr marL="357187" indent="0">
              <a:buNone/>
              <a:defRPr sz="1800"/>
            </a:lvl3pPr>
            <a:lvl4pPr marL="533400" indent="0">
              <a:buNone/>
              <a:defRPr sz="1800"/>
            </a:lvl4pPr>
            <a:lvl5pPr marL="714375" indent="0">
              <a:buNone/>
              <a:defRPr sz="1800"/>
            </a:lvl5pPr>
          </a:lstStyle>
          <a:p>
            <a:pPr lvl="0"/>
            <a:r>
              <a:rPr lang="en-US"/>
              <a:t>Click to add text</a:t>
            </a:r>
          </a:p>
        </p:txBody>
      </p:sp>
      <p:sp>
        <p:nvSpPr>
          <p:cNvPr id="58" name="Text Placeholder 23">
            <a:extLst>
              <a:ext uri="{FF2B5EF4-FFF2-40B4-BE49-F238E27FC236}">
                <a16:creationId xmlns:a16="http://schemas.microsoft.com/office/drawing/2014/main" id="{9968BD55-C0DF-BB54-2A09-325F24E32BC1}"/>
              </a:ext>
            </a:extLst>
          </p:cNvPr>
          <p:cNvSpPr>
            <a:spLocks noGrp="1"/>
          </p:cNvSpPr>
          <p:nvPr>
            <p:ph type="body" sz="quarter" idx="33" hasCustomPrompt="1"/>
          </p:nvPr>
        </p:nvSpPr>
        <p:spPr>
          <a:xfrm>
            <a:off x="5904636" y="4024108"/>
            <a:ext cx="2772902" cy="540342"/>
          </a:xfrm>
        </p:spPr>
        <p:txBody>
          <a:bodyPr anchor="ctr">
            <a:noAutofit/>
          </a:bodyPr>
          <a:lstStyle>
            <a:lvl1pPr marL="0" indent="0" algn="l">
              <a:buNone/>
              <a:defRPr sz="1400"/>
            </a:lvl1pPr>
            <a:lvl2pPr marL="180975" indent="0">
              <a:buNone/>
              <a:defRPr sz="1800"/>
            </a:lvl2pPr>
            <a:lvl3pPr marL="357187" indent="0">
              <a:buNone/>
              <a:defRPr sz="1800"/>
            </a:lvl3pPr>
            <a:lvl4pPr marL="533400" indent="0">
              <a:buNone/>
              <a:defRPr sz="1800"/>
            </a:lvl4pPr>
            <a:lvl5pPr marL="714375" indent="0">
              <a:buNone/>
              <a:defRPr sz="1800"/>
            </a:lvl5pPr>
          </a:lstStyle>
          <a:p>
            <a:pPr lvl="0"/>
            <a:r>
              <a:rPr lang="en-US"/>
              <a:t>Click to add text</a:t>
            </a:r>
          </a:p>
        </p:txBody>
      </p:sp>
      <p:sp>
        <p:nvSpPr>
          <p:cNvPr id="59" name="Picture Placeholder 52">
            <a:extLst>
              <a:ext uri="{FF2B5EF4-FFF2-40B4-BE49-F238E27FC236}">
                <a16:creationId xmlns:a16="http://schemas.microsoft.com/office/drawing/2014/main" id="{D888F776-369B-13F5-FF57-6A8B7F22343B}"/>
              </a:ext>
            </a:extLst>
          </p:cNvPr>
          <p:cNvSpPr>
            <a:spLocks noGrp="1"/>
          </p:cNvSpPr>
          <p:nvPr>
            <p:ph type="pic" sz="quarter" idx="34"/>
          </p:nvPr>
        </p:nvSpPr>
        <p:spPr>
          <a:xfrm>
            <a:off x="4717099" y="1781421"/>
            <a:ext cx="1152128" cy="540342"/>
          </a:xfrm>
        </p:spPr>
        <p:txBody>
          <a:bodyPr>
            <a:normAutofit/>
          </a:bodyPr>
          <a:lstStyle>
            <a:lvl1pPr marL="0" indent="0">
              <a:buNone/>
              <a:defRPr sz="1200">
                <a:solidFill>
                  <a:schemeClr val="bg1">
                    <a:lumMod val="50000"/>
                  </a:schemeClr>
                </a:solidFill>
              </a:defRPr>
            </a:lvl1pPr>
          </a:lstStyle>
          <a:p>
            <a:endParaRPr lang="en-US"/>
          </a:p>
        </p:txBody>
      </p:sp>
      <p:sp>
        <p:nvSpPr>
          <p:cNvPr id="60" name="Picture Placeholder 52">
            <a:extLst>
              <a:ext uri="{FF2B5EF4-FFF2-40B4-BE49-F238E27FC236}">
                <a16:creationId xmlns:a16="http://schemas.microsoft.com/office/drawing/2014/main" id="{3B3002DF-58C0-06DD-8D95-49C7E705DFDE}"/>
              </a:ext>
            </a:extLst>
          </p:cNvPr>
          <p:cNvSpPr>
            <a:spLocks noGrp="1"/>
          </p:cNvSpPr>
          <p:nvPr>
            <p:ph type="pic" sz="quarter" idx="35"/>
          </p:nvPr>
        </p:nvSpPr>
        <p:spPr>
          <a:xfrm>
            <a:off x="4717099" y="2342093"/>
            <a:ext cx="1152128" cy="540342"/>
          </a:xfrm>
        </p:spPr>
        <p:txBody>
          <a:bodyPr>
            <a:normAutofit/>
          </a:bodyPr>
          <a:lstStyle>
            <a:lvl1pPr marL="0" indent="0">
              <a:buNone/>
              <a:defRPr sz="1200">
                <a:solidFill>
                  <a:schemeClr val="bg1">
                    <a:lumMod val="50000"/>
                  </a:schemeClr>
                </a:solidFill>
              </a:defRPr>
            </a:lvl1pPr>
          </a:lstStyle>
          <a:p>
            <a:endParaRPr lang="en-US"/>
          </a:p>
        </p:txBody>
      </p:sp>
      <p:sp>
        <p:nvSpPr>
          <p:cNvPr id="61" name="Picture Placeholder 52">
            <a:extLst>
              <a:ext uri="{FF2B5EF4-FFF2-40B4-BE49-F238E27FC236}">
                <a16:creationId xmlns:a16="http://schemas.microsoft.com/office/drawing/2014/main" id="{92F78B68-1F19-2892-CC5A-CAAF28E10CDE}"/>
              </a:ext>
            </a:extLst>
          </p:cNvPr>
          <p:cNvSpPr>
            <a:spLocks noGrp="1"/>
          </p:cNvSpPr>
          <p:nvPr>
            <p:ph type="pic" sz="quarter" idx="36"/>
          </p:nvPr>
        </p:nvSpPr>
        <p:spPr>
          <a:xfrm>
            <a:off x="4717099" y="2902765"/>
            <a:ext cx="1152128" cy="540342"/>
          </a:xfrm>
        </p:spPr>
        <p:txBody>
          <a:bodyPr>
            <a:normAutofit/>
          </a:bodyPr>
          <a:lstStyle>
            <a:lvl1pPr marL="0" indent="0">
              <a:buNone/>
              <a:defRPr sz="1200">
                <a:solidFill>
                  <a:schemeClr val="bg1">
                    <a:lumMod val="50000"/>
                  </a:schemeClr>
                </a:solidFill>
              </a:defRPr>
            </a:lvl1pPr>
          </a:lstStyle>
          <a:p>
            <a:endParaRPr lang="en-US"/>
          </a:p>
        </p:txBody>
      </p:sp>
      <p:sp>
        <p:nvSpPr>
          <p:cNvPr id="62" name="Picture Placeholder 52">
            <a:extLst>
              <a:ext uri="{FF2B5EF4-FFF2-40B4-BE49-F238E27FC236}">
                <a16:creationId xmlns:a16="http://schemas.microsoft.com/office/drawing/2014/main" id="{2132E95E-2EB9-6154-EDCD-4F2CA895F61B}"/>
              </a:ext>
            </a:extLst>
          </p:cNvPr>
          <p:cNvSpPr>
            <a:spLocks noGrp="1"/>
          </p:cNvSpPr>
          <p:nvPr>
            <p:ph type="pic" sz="quarter" idx="37"/>
          </p:nvPr>
        </p:nvSpPr>
        <p:spPr>
          <a:xfrm>
            <a:off x="4717099" y="3463437"/>
            <a:ext cx="1152128" cy="540342"/>
          </a:xfrm>
        </p:spPr>
        <p:txBody>
          <a:bodyPr>
            <a:normAutofit/>
          </a:bodyPr>
          <a:lstStyle>
            <a:lvl1pPr marL="0" indent="0">
              <a:buNone/>
              <a:defRPr sz="1200">
                <a:solidFill>
                  <a:schemeClr val="bg1">
                    <a:lumMod val="50000"/>
                  </a:schemeClr>
                </a:solidFill>
              </a:defRPr>
            </a:lvl1pPr>
          </a:lstStyle>
          <a:p>
            <a:endParaRPr lang="en-US"/>
          </a:p>
        </p:txBody>
      </p:sp>
      <p:sp>
        <p:nvSpPr>
          <p:cNvPr id="63" name="Picture Placeholder 52">
            <a:extLst>
              <a:ext uri="{FF2B5EF4-FFF2-40B4-BE49-F238E27FC236}">
                <a16:creationId xmlns:a16="http://schemas.microsoft.com/office/drawing/2014/main" id="{F3BD3F85-19B2-AE8B-D741-5234F493D89F}"/>
              </a:ext>
            </a:extLst>
          </p:cNvPr>
          <p:cNvSpPr>
            <a:spLocks noGrp="1"/>
          </p:cNvSpPr>
          <p:nvPr>
            <p:ph type="pic" sz="quarter" idx="38"/>
          </p:nvPr>
        </p:nvSpPr>
        <p:spPr>
          <a:xfrm>
            <a:off x="4717099" y="4024108"/>
            <a:ext cx="1152128" cy="540342"/>
          </a:xfrm>
        </p:spPr>
        <p:txBody>
          <a:bodyPr>
            <a:normAutofit/>
          </a:bodyPr>
          <a:lstStyle>
            <a:lvl1pPr marL="0" indent="0">
              <a:buNone/>
              <a:defRPr sz="1200">
                <a:solidFill>
                  <a:schemeClr val="bg1">
                    <a:lumMod val="50000"/>
                  </a:schemeClr>
                </a:solidFill>
              </a:defRPr>
            </a:lvl1pPr>
          </a:lstStyle>
          <a:p>
            <a:endParaRPr lang="en-US"/>
          </a:p>
        </p:txBody>
      </p:sp>
      <p:sp>
        <p:nvSpPr>
          <p:cNvPr id="65" name="Title 1">
            <a:extLst>
              <a:ext uri="{FF2B5EF4-FFF2-40B4-BE49-F238E27FC236}">
                <a16:creationId xmlns:a16="http://schemas.microsoft.com/office/drawing/2014/main" id="{E9B95510-922D-1295-DEB6-6165E7F525F7}"/>
              </a:ext>
            </a:extLst>
          </p:cNvPr>
          <p:cNvSpPr>
            <a:spLocks noGrp="1"/>
          </p:cNvSpPr>
          <p:nvPr>
            <p:ph type="title"/>
          </p:nvPr>
        </p:nvSpPr>
        <p:spPr>
          <a:xfrm>
            <a:off x="468313" y="1023942"/>
            <a:ext cx="8207376" cy="744235"/>
          </a:xfrm>
        </p:spPr>
        <p:txBody>
          <a:bodyPr anchor="t"/>
          <a:lstStyle>
            <a:lvl1pPr>
              <a:defRPr>
                <a:solidFill>
                  <a:schemeClr val="accent1"/>
                </a:solidFill>
              </a:defRPr>
            </a:lvl1pPr>
          </a:lstStyle>
          <a:p>
            <a:r>
              <a:rPr lang="en-US"/>
              <a:t>Click to edit Master title style</a:t>
            </a:r>
          </a:p>
        </p:txBody>
      </p:sp>
    </p:spTree>
    <p:extLst>
      <p:ext uri="{BB962C8B-B14F-4D97-AF65-F5344CB8AC3E}">
        <p14:creationId xmlns:p14="http://schemas.microsoft.com/office/powerpoint/2010/main" val="282914403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3_Section Header">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DB7651A-577B-124E-997F-5614C5267B81}"/>
              </a:ext>
            </a:extLst>
          </p:cNvPr>
          <p:cNvSpPr/>
          <p:nvPr userDrawn="1"/>
        </p:nvSpPr>
        <p:spPr>
          <a:xfrm>
            <a:off x="6156176" y="4659313"/>
            <a:ext cx="2987824" cy="4841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2115E49F-BA11-FE4B-B443-EC341E764C5C}"/>
              </a:ext>
            </a:extLst>
          </p:cNvPr>
          <p:cNvSpPr/>
          <p:nvPr userDrawn="1"/>
        </p:nvSpPr>
        <p:spPr>
          <a:xfrm>
            <a:off x="0" y="1031175"/>
            <a:ext cx="9144000" cy="3631344"/>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solidFill>
            </a:endParaRPr>
          </a:p>
        </p:txBody>
      </p:sp>
      <p:sp>
        <p:nvSpPr>
          <p:cNvPr id="3" name="Text Placeholder 2"/>
          <p:cNvSpPr>
            <a:spLocks noGrp="1"/>
          </p:cNvSpPr>
          <p:nvPr>
            <p:ph type="body" idx="1"/>
          </p:nvPr>
        </p:nvSpPr>
        <p:spPr>
          <a:xfrm>
            <a:off x="468314" y="1023939"/>
            <a:ext cx="8207376" cy="3645816"/>
          </a:xfrm>
        </p:spPr>
        <p:txBody>
          <a:bodyPr anchor="ctr">
            <a:normAutofit/>
          </a:bodyPr>
          <a:lstStyle>
            <a:lvl1pPr marL="0" indent="0" algn="ctr">
              <a:buNone/>
              <a:defRPr sz="2200" b="1">
                <a:solidFill>
                  <a:schemeClr val="accent4"/>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5079F654-9A48-4131-BA33-BA61F1CEA0BA}" type="datetime1">
              <a:rPr lang="sl-SI" smtClean="0"/>
              <a:t>30. 01. 2026</a:t>
            </a:fld>
            <a:endParaRPr lang="en-US"/>
          </a:p>
        </p:txBody>
      </p:sp>
      <p:sp>
        <p:nvSpPr>
          <p:cNvPr id="6" name="Slide Number Placeholder 5"/>
          <p:cNvSpPr>
            <a:spLocks noGrp="1"/>
          </p:cNvSpPr>
          <p:nvPr>
            <p:ph type="sldNum" sz="quarter" idx="12"/>
          </p:nvPr>
        </p:nvSpPr>
        <p:spPr/>
        <p:txBody>
          <a:bodyPr/>
          <a:lstStyle/>
          <a:p>
            <a:fld id="{5523F345-55CE-7244-BAC6-E4D97AAB72F4}" type="slidenum">
              <a:rPr lang="en-US" smtClean="0"/>
              <a:t>‹#›</a:t>
            </a:fld>
            <a:endParaRPr lang="en-US"/>
          </a:p>
        </p:txBody>
      </p:sp>
      <p:cxnSp>
        <p:nvCxnSpPr>
          <p:cNvPr id="11" name="Straight Connector 10">
            <a:extLst>
              <a:ext uri="{FF2B5EF4-FFF2-40B4-BE49-F238E27FC236}">
                <a16:creationId xmlns:a16="http://schemas.microsoft.com/office/drawing/2014/main" id="{87CC19E9-EF42-5F48-9653-1FDBA603AAFD}"/>
              </a:ext>
            </a:extLst>
          </p:cNvPr>
          <p:cNvCxnSpPr/>
          <p:nvPr userDrawn="1"/>
        </p:nvCxnSpPr>
        <p:spPr>
          <a:xfrm>
            <a:off x="8244408" y="4767263"/>
            <a:ext cx="0" cy="252412"/>
          </a:xfrm>
          <a:prstGeom prst="line">
            <a:avLst/>
          </a:prstGeom>
        </p:spPr>
        <p:style>
          <a:lnRef idx="1">
            <a:schemeClr val="accent1"/>
          </a:lnRef>
          <a:fillRef idx="0">
            <a:schemeClr val="accent1"/>
          </a:fillRef>
          <a:effectRef idx="0">
            <a:schemeClr val="accent1"/>
          </a:effectRef>
          <a:fontRef idx="minor">
            <a:schemeClr val="tx1"/>
          </a:fontRef>
        </p:style>
      </p:cxnSp>
      <p:sp>
        <p:nvSpPr>
          <p:cNvPr id="13" name="Footer Placeholder 4">
            <a:extLst>
              <a:ext uri="{FF2B5EF4-FFF2-40B4-BE49-F238E27FC236}">
                <a16:creationId xmlns:a16="http://schemas.microsoft.com/office/drawing/2014/main" id="{DEA1308E-8F5B-2D49-A11F-BD433529EFA9}"/>
              </a:ext>
            </a:extLst>
          </p:cNvPr>
          <p:cNvSpPr>
            <a:spLocks noGrp="1"/>
          </p:cNvSpPr>
          <p:nvPr>
            <p:ph type="ftr" sz="quarter" idx="3"/>
          </p:nvPr>
        </p:nvSpPr>
        <p:spPr>
          <a:xfrm>
            <a:off x="468419" y="4767263"/>
            <a:ext cx="5745538" cy="252412"/>
          </a:xfrm>
          <a:prstGeom prst="rect">
            <a:avLst/>
          </a:prstGeom>
        </p:spPr>
        <p:txBody>
          <a:bodyPr vert="horz" lIns="91440" tIns="45720" rIns="91440" bIns="45720" rtlCol="0" anchor="ctr"/>
          <a:lstStyle>
            <a:lvl1pPr algn="l">
              <a:defRPr sz="900">
                <a:solidFill>
                  <a:schemeClr val="tx1">
                    <a:tint val="75000"/>
                  </a:schemeClr>
                </a:solidFill>
              </a:defRPr>
            </a:lvl1pPr>
          </a:lstStyle>
          <a:p>
            <a:r>
              <a:rPr lang="en-US" err="1"/>
              <a:t>PlanToConnect</a:t>
            </a:r>
            <a:r>
              <a:rPr lang="en-US"/>
              <a:t> / Partner(s) / Name(s)</a:t>
            </a:r>
          </a:p>
        </p:txBody>
      </p:sp>
      <p:pic>
        <p:nvPicPr>
          <p:cNvPr id="2" name="Picture 11">
            <a:extLst>
              <a:ext uri="{FF2B5EF4-FFF2-40B4-BE49-F238E27FC236}">
                <a16:creationId xmlns:a16="http://schemas.microsoft.com/office/drawing/2014/main" id="{EAC04A4D-60BB-89CC-15FF-83FFA1BC356C}"/>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216024" y="2499742"/>
            <a:ext cx="1763688" cy="1976428"/>
          </a:xfrm>
          <a:prstGeom prst="rect">
            <a:avLst/>
          </a:prstGeom>
        </p:spPr>
      </p:pic>
    </p:spTree>
    <p:extLst>
      <p:ext uri="{BB962C8B-B14F-4D97-AF65-F5344CB8AC3E}">
        <p14:creationId xmlns:p14="http://schemas.microsoft.com/office/powerpoint/2010/main" val="12054939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10FDFB56-6BD0-7043-B25C-E8825F392325}"/>
              </a:ext>
            </a:extLst>
          </p:cNvPr>
          <p:cNvSpPr/>
          <p:nvPr userDrawn="1"/>
        </p:nvSpPr>
        <p:spPr>
          <a:xfrm>
            <a:off x="6156176" y="4659313"/>
            <a:ext cx="2987824" cy="4841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2115E49F-BA11-FE4B-B443-EC341E764C5C}"/>
              </a:ext>
            </a:extLst>
          </p:cNvPr>
          <p:cNvSpPr/>
          <p:nvPr userDrawn="1"/>
        </p:nvSpPr>
        <p:spPr>
          <a:xfrm>
            <a:off x="0" y="1027969"/>
            <a:ext cx="9144000" cy="363134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solidFill>
            </a:endParaRPr>
          </a:p>
        </p:txBody>
      </p:sp>
      <p:sp>
        <p:nvSpPr>
          <p:cNvPr id="3" name="Text Placeholder 2"/>
          <p:cNvSpPr>
            <a:spLocks noGrp="1"/>
          </p:cNvSpPr>
          <p:nvPr>
            <p:ph type="body" idx="1"/>
          </p:nvPr>
        </p:nvSpPr>
        <p:spPr>
          <a:xfrm>
            <a:off x="2483768" y="3432299"/>
            <a:ext cx="6400732" cy="1237455"/>
          </a:xfrm>
        </p:spPr>
        <p:txBody>
          <a:bodyPr/>
          <a:lstStyle>
            <a:lvl1pPr marL="0" indent="0">
              <a:buNone/>
              <a:defRPr sz="1800">
                <a:solidFill>
                  <a:schemeClr val="bg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D575183D-8C92-4927-B38A-B06C42A2F4EA}" type="datetime1">
              <a:rPr lang="sl-SI" smtClean="0"/>
              <a:t>30. 01. 2026</a:t>
            </a:fld>
            <a:endParaRPr lang="en-US"/>
          </a:p>
        </p:txBody>
      </p:sp>
      <p:sp>
        <p:nvSpPr>
          <p:cNvPr id="6" name="Slide Number Placeholder 5"/>
          <p:cNvSpPr>
            <a:spLocks noGrp="1"/>
          </p:cNvSpPr>
          <p:nvPr>
            <p:ph type="sldNum" sz="quarter" idx="12"/>
          </p:nvPr>
        </p:nvSpPr>
        <p:spPr/>
        <p:txBody>
          <a:bodyPr/>
          <a:lstStyle/>
          <a:p>
            <a:fld id="{5523F345-55CE-7244-BAC6-E4D97AAB72F4}" type="slidenum">
              <a:rPr lang="en-US" smtClean="0"/>
              <a:t>‹#›</a:t>
            </a:fld>
            <a:endParaRPr lang="en-US"/>
          </a:p>
        </p:txBody>
      </p:sp>
      <p:sp>
        <p:nvSpPr>
          <p:cNvPr id="2" name="Title 1"/>
          <p:cNvSpPr>
            <a:spLocks noGrp="1"/>
          </p:cNvSpPr>
          <p:nvPr>
            <p:ph type="title"/>
          </p:nvPr>
        </p:nvSpPr>
        <p:spPr>
          <a:xfrm>
            <a:off x="2483768" y="1034380"/>
            <a:ext cx="6393649" cy="2397919"/>
          </a:xfrm>
        </p:spPr>
        <p:txBody>
          <a:bodyPr anchor="b"/>
          <a:lstStyle>
            <a:lvl1pPr>
              <a:defRPr sz="4500">
                <a:solidFill>
                  <a:schemeClr val="bg1"/>
                </a:solidFill>
              </a:defRPr>
            </a:lvl1pPr>
          </a:lstStyle>
          <a:p>
            <a:r>
              <a:rPr lang="en-US"/>
              <a:t>Click to edit Master title style</a:t>
            </a:r>
          </a:p>
        </p:txBody>
      </p:sp>
      <p:cxnSp>
        <p:nvCxnSpPr>
          <p:cNvPr id="11" name="Straight Connector 10">
            <a:extLst>
              <a:ext uri="{FF2B5EF4-FFF2-40B4-BE49-F238E27FC236}">
                <a16:creationId xmlns:a16="http://schemas.microsoft.com/office/drawing/2014/main" id="{49630F21-88BA-514F-A10E-88BD28A3F128}"/>
              </a:ext>
            </a:extLst>
          </p:cNvPr>
          <p:cNvCxnSpPr/>
          <p:nvPr userDrawn="1"/>
        </p:nvCxnSpPr>
        <p:spPr>
          <a:xfrm>
            <a:off x="8244408" y="4767263"/>
            <a:ext cx="0" cy="252412"/>
          </a:xfrm>
          <a:prstGeom prst="line">
            <a:avLst/>
          </a:prstGeom>
        </p:spPr>
        <p:style>
          <a:lnRef idx="1">
            <a:schemeClr val="accent1"/>
          </a:lnRef>
          <a:fillRef idx="0">
            <a:schemeClr val="accent1"/>
          </a:fillRef>
          <a:effectRef idx="0">
            <a:schemeClr val="accent1"/>
          </a:effectRef>
          <a:fontRef idx="minor">
            <a:schemeClr val="tx1"/>
          </a:fontRef>
        </p:style>
      </p:cxnSp>
      <p:pic>
        <p:nvPicPr>
          <p:cNvPr id="10" name="Picture 11">
            <a:extLst>
              <a:ext uri="{FF2B5EF4-FFF2-40B4-BE49-F238E27FC236}">
                <a16:creationId xmlns:a16="http://schemas.microsoft.com/office/drawing/2014/main" id="{CE69FF99-04E6-4F14-8426-FE0EE0FC3144}"/>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216024" y="2499742"/>
            <a:ext cx="1763688" cy="1976428"/>
          </a:xfrm>
          <a:prstGeom prst="rect">
            <a:avLst/>
          </a:prstGeom>
        </p:spPr>
      </p:pic>
    </p:spTree>
    <p:extLst>
      <p:ext uri="{BB962C8B-B14F-4D97-AF65-F5344CB8AC3E}">
        <p14:creationId xmlns:p14="http://schemas.microsoft.com/office/powerpoint/2010/main" val="12511502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516A201B-3CA0-3D40-9113-9CFE728F4866}"/>
              </a:ext>
            </a:extLst>
          </p:cNvPr>
          <p:cNvSpPr/>
          <p:nvPr userDrawn="1"/>
        </p:nvSpPr>
        <p:spPr>
          <a:xfrm>
            <a:off x="6156176" y="4659313"/>
            <a:ext cx="2987824" cy="4841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2115E49F-BA11-FE4B-B443-EC341E764C5C}"/>
              </a:ext>
            </a:extLst>
          </p:cNvPr>
          <p:cNvSpPr/>
          <p:nvPr userDrawn="1"/>
        </p:nvSpPr>
        <p:spPr>
          <a:xfrm>
            <a:off x="0" y="1027969"/>
            <a:ext cx="9144000" cy="363134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solidFill>
            </a:endParaRPr>
          </a:p>
        </p:txBody>
      </p:sp>
      <p:sp>
        <p:nvSpPr>
          <p:cNvPr id="3" name="Text Placeholder 2"/>
          <p:cNvSpPr>
            <a:spLocks noGrp="1"/>
          </p:cNvSpPr>
          <p:nvPr>
            <p:ph type="body" idx="1"/>
          </p:nvPr>
        </p:nvSpPr>
        <p:spPr>
          <a:xfrm>
            <a:off x="2483768" y="3432299"/>
            <a:ext cx="6400732" cy="1237455"/>
          </a:xfrm>
        </p:spPr>
        <p:txBody>
          <a:bodyPr/>
          <a:lstStyle>
            <a:lvl1pPr marL="0" indent="0">
              <a:buNone/>
              <a:defRPr sz="1800">
                <a:solidFill>
                  <a:schemeClr val="bg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DB9115A0-66C8-45BB-BC5C-60213E00DBDF}" type="datetime1">
              <a:rPr lang="sl-SI" smtClean="0"/>
              <a:t>30. 01. 2026</a:t>
            </a:fld>
            <a:endParaRPr lang="en-US"/>
          </a:p>
        </p:txBody>
      </p:sp>
      <p:sp>
        <p:nvSpPr>
          <p:cNvPr id="5" name="Footer Placeholder 4"/>
          <p:cNvSpPr>
            <a:spLocks noGrp="1"/>
          </p:cNvSpPr>
          <p:nvPr>
            <p:ph type="ftr" sz="quarter" idx="11"/>
          </p:nvPr>
        </p:nvSpPr>
        <p:spPr/>
        <p:txBody>
          <a:bodyPr/>
          <a:lstStyle/>
          <a:p>
            <a:r>
              <a:rPr lang="en-US" err="1"/>
              <a:t>PlanToConnect</a:t>
            </a:r>
            <a:r>
              <a:rPr lang="en-US"/>
              <a:t> / Partner(s) / Name(s)</a:t>
            </a:r>
          </a:p>
        </p:txBody>
      </p:sp>
      <p:sp>
        <p:nvSpPr>
          <p:cNvPr id="6" name="Slide Number Placeholder 5"/>
          <p:cNvSpPr>
            <a:spLocks noGrp="1"/>
          </p:cNvSpPr>
          <p:nvPr>
            <p:ph type="sldNum" sz="quarter" idx="12"/>
          </p:nvPr>
        </p:nvSpPr>
        <p:spPr/>
        <p:txBody>
          <a:bodyPr/>
          <a:lstStyle/>
          <a:p>
            <a:fld id="{5523F345-55CE-7244-BAC6-E4D97AAB72F4}" type="slidenum">
              <a:rPr lang="en-US" smtClean="0"/>
              <a:t>‹#›</a:t>
            </a:fld>
            <a:endParaRPr lang="en-US"/>
          </a:p>
        </p:txBody>
      </p:sp>
      <p:sp>
        <p:nvSpPr>
          <p:cNvPr id="2" name="Title 1"/>
          <p:cNvSpPr>
            <a:spLocks noGrp="1"/>
          </p:cNvSpPr>
          <p:nvPr>
            <p:ph type="title"/>
          </p:nvPr>
        </p:nvSpPr>
        <p:spPr>
          <a:xfrm>
            <a:off x="2483768" y="1034380"/>
            <a:ext cx="6393649" cy="2397919"/>
          </a:xfrm>
        </p:spPr>
        <p:txBody>
          <a:bodyPr anchor="b"/>
          <a:lstStyle>
            <a:lvl1pPr>
              <a:defRPr sz="4500">
                <a:solidFill>
                  <a:schemeClr val="bg1"/>
                </a:solidFill>
              </a:defRPr>
            </a:lvl1pPr>
          </a:lstStyle>
          <a:p>
            <a:r>
              <a:rPr lang="en-US"/>
              <a:t>Click to edit Master title style</a:t>
            </a:r>
          </a:p>
        </p:txBody>
      </p:sp>
      <p:cxnSp>
        <p:nvCxnSpPr>
          <p:cNvPr id="13" name="Straight Connector 12">
            <a:extLst>
              <a:ext uri="{FF2B5EF4-FFF2-40B4-BE49-F238E27FC236}">
                <a16:creationId xmlns:a16="http://schemas.microsoft.com/office/drawing/2014/main" id="{7239A84B-4C6F-524F-8BC7-2CA2CEE57127}"/>
              </a:ext>
            </a:extLst>
          </p:cNvPr>
          <p:cNvCxnSpPr/>
          <p:nvPr userDrawn="1"/>
        </p:nvCxnSpPr>
        <p:spPr>
          <a:xfrm>
            <a:off x="8244408" y="4767263"/>
            <a:ext cx="0" cy="252412"/>
          </a:xfrm>
          <a:prstGeom prst="line">
            <a:avLst/>
          </a:prstGeom>
        </p:spPr>
        <p:style>
          <a:lnRef idx="1">
            <a:schemeClr val="accent1"/>
          </a:lnRef>
          <a:fillRef idx="0">
            <a:schemeClr val="accent1"/>
          </a:fillRef>
          <a:effectRef idx="0">
            <a:schemeClr val="accent1"/>
          </a:effectRef>
          <a:fontRef idx="minor">
            <a:schemeClr val="tx1"/>
          </a:fontRef>
        </p:style>
      </p:cxnSp>
      <p:pic>
        <p:nvPicPr>
          <p:cNvPr id="9" name="Picture 11">
            <a:extLst>
              <a:ext uri="{FF2B5EF4-FFF2-40B4-BE49-F238E27FC236}">
                <a16:creationId xmlns:a16="http://schemas.microsoft.com/office/drawing/2014/main" id="{ADAEC969-D5DB-5E5F-9103-9B6213EB4370}"/>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216024" y="2499742"/>
            <a:ext cx="1763688" cy="1976428"/>
          </a:xfrm>
          <a:prstGeom prst="rect">
            <a:avLst/>
          </a:prstGeom>
        </p:spPr>
      </p:pic>
    </p:spTree>
    <p:extLst>
      <p:ext uri="{BB962C8B-B14F-4D97-AF65-F5344CB8AC3E}">
        <p14:creationId xmlns:p14="http://schemas.microsoft.com/office/powerpoint/2010/main" val="33090372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2_Section Header">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53E78ED-8CBA-3045-888C-03B11C2E52C8}"/>
              </a:ext>
            </a:extLst>
          </p:cNvPr>
          <p:cNvSpPr/>
          <p:nvPr userDrawn="1"/>
        </p:nvSpPr>
        <p:spPr>
          <a:xfrm>
            <a:off x="6156176" y="4659313"/>
            <a:ext cx="2987824" cy="4841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2115E49F-BA11-FE4B-B443-EC341E764C5C}"/>
              </a:ext>
            </a:extLst>
          </p:cNvPr>
          <p:cNvSpPr/>
          <p:nvPr userDrawn="1"/>
        </p:nvSpPr>
        <p:spPr>
          <a:xfrm>
            <a:off x="0" y="1027969"/>
            <a:ext cx="9144000" cy="36313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solidFill>
            </a:endParaRPr>
          </a:p>
        </p:txBody>
      </p:sp>
      <p:sp>
        <p:nvSpPr>
          <p:cNvPr id="3" name="Text Placeholder 2"/>
          <p:cNvSpPr>
            <a:spLocks noGrp="1"/>
          </p:cNvSpPr>
          <p:nvPr>
            <p:ph type="body" idx="1"/>
          </p:nvPr>
        </p:nvSpPr>
        <p:spPr>
          <a:xfrm>
            <a:off x="2483768" y="3432299"/>
            <a:ext cx="6400732" cy="1237455"/>
          </a:xfrm>
        </p:spPr>
        <p:txBody>
          <a:bodyPr/>
          <a:lstStyle>
            <a:lvl1pPr marL="0" indent="0">
              <a:buNone/>
              <a:defRPr sz="1800">
                <a:solidFill>
                  <a:schemeClr val="bg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63C3D16D-26F6-4224-8269-C77597539125}" type="datetime1">
              <a:rPr lang="sl-SI" smtClean="0"/>
              <a:t>30. 01. 2026</a:t>
            </a:fld>
            <a:endParaRPr lang="en-US"/>
          </a:p>
        </p:txBody>
      </p:sp>
      <p:sp>
        <p:nvSpPr>
          <p:cNvPr id="5" name="Footer Placeholder 4"/>
          <p:cNvSpPr>
            <a:spLocks noGrp="1"/>
          </p:cNvSpPr>
          <p:nvPr>
            <p:ph type="ftr" sz="quarter" idx="11"/>
          </p:nvPr>
        </p:nvSpPr>
        <p:spPr/>
        <p:txBody>
          <a:bodyPr/>
          <a:lstStyle/>
          <a:p>
            <a:r>
              <a:rPr lang="en-US" err="1"/>
              <a:t>PlanToConnect</a:t>
            </a:r>
            <a:r>
              <a:rPr lang="en-US"/>
              <a:t> / Partner(s) / Name(s)</a:t>
            </a:r>
          </a:p>
        </p:txBody>
      </p:sp>
      <p:sp>
        <p:nvSpPr>
          <p:cNvPr id="6" name="Slide Number Placeholder 5"/>
          <p:cNvSpPr>
            <a:spLocks noGrp="1"/>
          </p:cNvSpPr>
          <p:nvPr>
            <p:ph type="sldNum" sz="quarter" idx="12"/>
          </p:nvPr>
        </p:nvSpPr>
        <p:spPr/>
        <p:txBody>
          <a:bodyPr/>
          <a:lstStyle/>
          <a:p>
            <a:fld id="{5523F345-55CE-7244-BAC6-E4D97AAB72F4}" type="slidenum">
              <a:rPr lang="en-US" smtClean="0"/>
              <a:t>‹#›</a:t>
            </a:fld>
            <a:endParaRPr lang="en-US"/>
          </a:p>
        </p:txBody>
      </p:sp>
      <p:sp>
        <p:nvSpPr>
          <p:cNvPr id="2" name="Title 1"/>
          <p:cNvSpPr>
            <a:spLocks noGrp="1"/>
          </p:cNvSpPr>
          <p:nvPr>
            <p:ph type="title"/>
          </p:nvPr>
        </p:nvSpPr>
        <p:spPr>
          <a:xfrm>
            <a:off x="2483768" y="1034380"/>
            <a:ext cx="6393649" cy="2397919"/>
          </a:xfrm>
        </p:spPr>
        <p:txBody>
          <a:bodyPr anchor="b"/>
          <a:lstStyle>
            <a:lvl1pPr>
              <a:defRPr sz="4500">
                <a:solidFill>
                  <a:schemeClr val="bg1"/>
                </a:solidFill>
              </a:defRPr>
            </a:lvl1pPr>
          </a:lstStyle>
          <a:p>
            <a:r>
              <a:rPr lang="en-US"/>
              <a:t>Click to edit Master title style</a:t>
            </a:r>
          </a:p>
        </p:txBody>
      </p:sp>
      <p:cxnSp>
        <p:nvCxnSpPr>
          <p:cNvPr id="11" name="Straight Connector 10">
            <a:extLst>
              <a:ext uri="{FF2B5EF4-FFF2-40B4-BE49-F238E27FC236}">
                <a16:creationId xmlns:a16="http://schemas.microsoft.com/office/drawing/2014/main" id="{733A8D84-CC0F-7249-8C16-AF618AA613D5}"/>
              </a:ext>
            </a:extLst>
          </p:cNvPr>
          <p:cNvCxnSpPr/>
          <p:nvPr userDrawn="1"/>
        </p:nvCxnSpPr>
        <p:spPr>
          <a:xfrm>
            <a:off x="8244408" y="4767263"/>
            <a:ext cx="0" cy="252412"/>
          </a:xfrm>
          <a:prstGeom prst="line">
            <a:avLst/>
          </a:prstGeom>
        </p:spPr>
        <p:style>
          <a:lnRef idx="1">
            <a:schemeClr val="accent1"/>
          </a:lnRef>
          <a:fillRef idx="0">
            <a:schemeClr val="accent1"/>
          </a:fillRef>
          <a:effectRef idx="0">
            <a:schemeClr val="accent1"/>
          </a:effectRef>
          <a:fontRef idx="minor">
            <a:schemeClr val="tx1"/>
          </a:fontRef>
        </p:style>
      </p:cxnSp>
      <p:pic>
        <p:nvPicPr>
          <p:cNvPr id="10" name="Picture 11">
            <a:extLst>
              <a:ext uri="{FF2B5EF4-FFF2-40B4-BE49-F238E27FC236}">
                <a16:creationId xmlns:a16="http://schemas.microsoft.com/office/drawing/2014/main" id="{9E744336-F26B-1ED2-2924-661713E843B0}"/>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216024" y="2499742"/>
            <a:ext cx="1763688" cy="1976428"/>
          </a:xfrm>
          <a:prstGeom prst="rect">
            <a:avLst/>
          </a:prstGeom>
        </p:spPr>
      </p:pic>
    </p:spTree>
    <p:extLst>
      <p:ext uri="{BB962C8B-B14F-4D97-AF65-F5344CB8AC3E}">
        <p14:creationId xmlns:p14="http://schemas.microsoft.com/office/powerpoint/2010/main" val="8425943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68419" y="1768177"/>
            <a:ext cx="4046431" cy="289113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hasCustomPrompt="1"/>
          </p:nvPr>
        </p:nvSpPr>
        <p:spPr>
          <a:xfrm>
            <a:off x="4629150" y="1768177"/>
            <a:ext cx="4046539" cy="289113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2CBF2CC7-2BFE-4CFA-BF42-F065BF67557E}" type="datetime1">
              <a:rPr lang="sl-SI" smtClean="0"/>
              <a:t>30. 01. 2026</a:t>
            </a:fld>
            <a:endParaRPr lang="en-US"/>
          </a:p>
        </p:txBody>
      </p:sp>
      <p:sp>
        <p:nvSpPr>
          <p:cNvPr id="6" name="Footer Placeholder 5"/>
          <p:cNvSpPr>
            <a:spLocks noGrp="1"/>
          </p:cNvSpPr>
          <p:nvPr>
            <p:ph type="ftr" sz="quarter" idx="11"/>
          </p:nvPr>
        </p:nvSpPr>
        <p:spPr/>
        <p:txBody>
          <a:bodyPr/>
          <a:lstStyle/>
          <a:p>
            <a:r>
              <a:rPr lang="en-US" err="1"/>
              <a:t>PlanToConnect</a:t>
            </a:r>
            <a:r>
              <a:rPr lang="en-US"/>
              <a:t> / Partner(s) / Name(s)</a:t>
            </a:r>
          </a:p>
        </p:txBody>
      </p:sp>
      <p:sp>
        <p:nvSpPr>
          <p:cNvPr id="7" name="Slide Number Placeholder 6"/>
          <p:cNvSpPr>
            <a:spLocks noGrp="1"/>
          </p:cNvSpPr>
          <p:nvPr>
            <p:ph type="sldNum" sz="quarter" idx="12"/>
          </p:nvPr>
        </p:nvSpPr>
        <p:spPr/>
        <p:txBody>
          <a:bodyPr/>
          <a:lstStyle/>
          <a:p>
            <a:fld id="{5523F345-55CE-7244-BAC6-E4D97AAB72F4}" type="slidenum">
              <a:rPr lang="en-US" smtClean="0"/>
              <a:t>‹#›</a:t>
            </a:fld>
            <a:endParaRPr lang="en-US"/>
          </a:p>
        </p:txBody>
      </p:sp>
      <p:sp>
        <p:nvSpPr>
          <p:cNvPr id="9" name="Title 1">
            <a:extLst>
              <a:ext uri="{FF2B5EF4-FFF2-40B4-BE49-F238E27FC236}">
                <a16:creationId xmlns:a16="http://schemas.microsoft.com/office/drawing/2014/main" id="{C3F6588E-E53A-1CD0-C1DA-B9BCB2B7F05B}"/>
              </a:ext>
            </a:extLst>
          </p:cNvPr>
          <p:cNvSpPr>
            <a:spLocks noGrp="1"/>
          </p:cNvSpPr>
          <p:nvPr>
            <p:ph type="title"/>
          </p:nvPr>
        </p:nvSpPr>
        <p:spPr>
          <a:xfrm>
            <a:off x="468313" y="1023942"/>
            <a:ext cx="8207376" cy="744235"/>
          </a:xfrm>
        </p:spPr>
        <p:txBody>
          <a:bodyPr anchor="t"/>
          <a:lstStyle>
            <a:lvl1pPr>
              <a:defRPr>
                <a:solidFill>
                  <a:schemeClr val="accent1"/>
                </a:solidFill>
              </a:defRPr>
            </a:lvl1pPr>
          </a:lstStyle>
          <a:p>
            <a:r>
              <a:rPr lang="en-US"/>
              <a:t>Click to edit Master title style</a:t>
            </a:r>
          </a:p>
        </p:txBody>
      </p:sp>
    </p:spTree>
    <p:extLst>
      <p:ext uri="{BB962C8B-B14F-4D97-AF65-F5344CB8AC3E}">
        <p14:creationId xmlns:p14="http://schemas.microsoft.com/office/powerpoint/2010/main" val="18439375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68313" y="1779662"/>
            <a:ext cx="4029869"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hasCustomPrompt="1"/>
          </p:nvPr>
        </p:nvSpPr>
        <p:spPr>
          <a:xfrm>
            <a:off x="468313" y="2397595"/>
            <a:ext cx="4029869" cy="224465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779662"/>
            <a:ext cx="4046539" cy="617933"/>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hasCustomPrompt="1"/>
          </p:nvPr>
        </p:nvSpPr>
        <p:spPr>
          <a:xfrm>
            <a:off x="4629150" y="2409080"/>
            <a:ext cx="4046539" cy="223316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26AE7E5-1AAF-455D-B38C-09EC6F4C8A3B}" type="datetime1">
              <a:rPr lang="sl-SI" smtClean="0"/>
              <a:t>30. 01. 2026</a:t>
            </a:fld>
            <a:endParaRPr lang="en-US"/>
          </a:p>
        </p:txBody>
      </p:sp>
      <p:sp>
        <p:nvSpPr>
          <p:cNvPr id="8" name="Footer Placeholder 7"/>
          <p:cNvSpPr>
            <a:spLocks noGrp="1"/>
          </p:cNvSpPr>
          <p:nvPr>
            <p:ph type="ftr" sz="quarter" idx="11"/>
          </p:nvPr>
        </p:nvSpPr>
        <p:spPr/>
        <p:txBody>
          <a:bodyPr/>
          <a:lstStyle/>
          <a:p>
            <a:r>
              <a:rPr lang="en-US" err="1"/>
              <a:t>PlanToConnect</a:t>
            </a:r>
            <a:r>
              <a:rPr lang="en-US"/>
              <a:t> / Partner(s) / Name(s)</a:t>
            </a:r>
          </a:p>
        </p:txBody>
      </p:sp>
      <p:sp>
        <p:nvSpPr>
          <p:cNvPr id="9" name="Slide Number Placeholder 8"/>
          <p:cNvSpPr>
            <a:spLocks noGrp="1"/>
          </p:cNvSpPr>
          <p:nvPr>
            <p:ph type="sldNum" sz="quarter" idx="12"/>
          </p:nvPr>
        </p:nvSpPr>
        <p:spPr/>
        <p:txBody>
          <a:bodyPr/>
          <a:lstStyle/>
          <a:p>
            <a:fld id="{5523F345-55CE-7244-BAC6-E4D97AAB72F4}" type="slidenum">
              <a:rPr lang="en-US" smtClean="0"/>
              <a:t>‹#›</a:t>
            </a:fld>
            <a:endParaRPr lang="en-US"/>
          </a:p>
        </p:txBody>
      </p:sp>
      <p:sp>
        <p:nvSpPr>
          <p:cNvPr id="11" name="Title 1">
            <a:extLst>
              <a:ext uri="{FF2B5EF4-FFF2-40B4-BE49-F238E27FC236}">
                <a16:creationId xmlns:a16="http://schemas.microsoft.com/office/drawing/2014/main" id="{88C77D97-FE8D-1B43-52D2-7DD3A8580C7B}"/>
              </a:ext>
            </a:extLst>
          </p:cNvPr>
          <p:cNvSpPr>
            <a:spLocks noGrp="1"/>
          </p:cNvSpPr>
          <p:nvPr>
            <p:ph type="title"/>
          </p:nvPr>
        </p:nvSpPr>
        <p:spPr>
          <a:xfrm>
            <a:off x="468313" y="1023942"/>
            <a:ext cx="8207376" cy="744235"/>
          </a:xfrm>
        </p:spPr>
        <p:txBody>
          <a:bodyPr anchor="t"/>
          <a:lstStyle>
            <a:lvl1pPr>
              <a:defRPr>
                <a:solidFill>
                  <a:schemeClr val="accent1"/>
                </a:solidFill>
              </a:defRPr>
            </a:lvl1pPr>
          </a:lstStyle>
          <a:p>
            <a:r>
              <a:rPr lang="en-US"/>
              <a:t>Click to edit Master title style</a:t>
            </a:r>
          </a:p>
        </p:txBody>
      </p:sp>
    </p:spTree>
    <p:extLst>
      <p:ext uri="{BB962C8B-B14F-4D97-AF65-F5344CB8AC3E}">
        <p14:creationId xmlns:p14="http://schemas.microsoft.com/office/powerpoint/2010/main" val="24335375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C97D75E1-C916-456F-B868-8AB47FC7C936}" type="datetime1">
              <a:rPr lang="sl-SI" smtClean="0"/>
              <a:t>30. 01. 2026</a:t>
            </a:fld>
            <a:endParaRPr lang="en-US"/>
          </a:p>
        </p:txBody>
      </p:sp>
      <p:sp>
        <p:nvSpPr>
          <p:cNvPr id="4" name="Footer Placeholder 3"/>
          <p:cNvSpPr>
            <a:spLocks noGrp="1"/>
          </p:cNvSpPr>
          <p:nvPr>
            <p:ph type="ftr" sz="quarter" idx="11"/>
          </p:nvPr>
        </p:nvSpPr>
        <p:spPr/>
        <p:txBody>
          <a:bodyPr/>
          <a:lstStyle/>
          <a:p>
            <a:r>
              <a:rPr lang="en-US" err="1"/>
              <a:t>PlanToConnect</a:t>
            </a:r>
            <a:r>
              <a:rPr lang="en-US"/>
              <a:t> / Partner(s) / Name(s)</a:t>
            </a:r>
          </a:p>
        </p:txBody>
      </p:sp>
      <p:sp>
        <p:nvSpPr>
          <p:cNvPr id="5" name="Slide Number Placeholder 4"/>
          <p:cNvSpPr>
            <a:spLocks noGrp="1"/>
          </p:cNvSpPr>
          <p:nvPr>
            <p:ph type="sldNum" sz="quarter" idx="12"/>
          </p:nvPr>
        </p:nvSpPr>
        <p:spPr/>
        <p:txBody>
          <a:bodyPr/>
          <a:lstStyle/>
          <a:p>
            <a:fld id="{5523F345-55CE-7244-BAC6-E4D97AAB72F4}" type="slidenum">
              <a:rPr lang="en-US" smtClean="0"/>
              <a:t>‹#›</a:t>
            </a:fld>
            <a:endParaRPr lang="en-US"/>
          </a:p>
        </p:txBody>
      </p:sp>
      <p:sp>
        <p:nvSpPr>
          <p:cNvPr id="7" name="Title 1">
            <a:extLst>
              <a:ext uri="{FF2B5EF4-FFF2-40B4-BE49-F238E27FC236}">
                <a16:creationId xmlns:a16="http://schemas.microsoft.com/office/drawing/2014/main" id="{FD38C62F-65D0-5119-F815-D02676C72AE6}"/>
              </a:ext>
            </a:extLst>
          </p:cNvPr>
          <p:cNvSpPr>
            <a:spLocks noGrp="1"/>
          </p:cNvSpPr>
          <p:nvPr>
            <p:ph type="title"/>
          </p:nvPr>
        </p:nvSpPr>
        <p:spPr>
          <a:xfrm>
            <a:off x="468313" y="1023942"/>
            <a:ext cx="8207376" cy="744235"/>
          </a:xfrm>
        </p:spPr>
        <p:txBody>
          <a:bodyPr anchor="t"/>
          <a:lstStyle>
            <a:lvl1pPr>
              <a:defRPr>
                <a:solidFill>
                  <a:schemeClr val="accent1"/>
                </a:solidFill>
              </a:defRPr>
            </a:lvl1pPr>
          </a:lstStyle>
          <a:p>
            <a:r>
              <a:rPr lang="en-US"/>
              <a:t>Click to edit Master title style</a:t>
            </a:r>
          </a:p>
        </p:txBody>
      </p:sp>
    </p:spTree>
    <p:extLst>
      <p:ext uri="{BB962C8B-B14F-4D97-AF65-F5344CB8AC3E}">
        <p14:creationId xmlns:p14="http://schemas.microsoft.com/office/powerpoint/2010/main" val="35546389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155EB31-4AF1-4DC8-BA6A-0DDA90B9A347}" type="datetime1">
              <a:rPr lang="sl-SI" smtClean="0"/>
              <a:t>30. 01. 2026</a:t>
            </a:fld>
            <a:endParaRPr lang="en-US"/>
          </a:p>
        </p:txBody>
      </p:sp>
      <p:sp>
        <p:nvSpPr>
          <p:cNvPr id="3" name="Footer Placeholder 2"/>
          <p:cNvSpPr>
            <a:spLocks noGrp="1"/>
          </p:cNvSpPr>
          <p:nvPr>
            <p:ph type="ftr" sz="quarter" idx="11"/>
          </p:nvPr>
        </p:nvSpPr>
        <p:spPr/>
        <p:txBody>
          <a:bodyPr/>
          <a:lstStyle/>
          <a:p>
            <a:r>
              <a:rPr lang="en-US" err="1"/>
              <a:t>PlanToConnect</a:t>
            </a:r>
            <a:r>
              <a:rPr lang="en-US"/>
              <a:t> / Partner(s) / Name(s)</a:t>
            </a:r>
          </a:p>
        </p:txBody>
      </p:sp>
      <p:sp>
        <p:nvSpPr>
          <p:cNvPr id="4" name="Slide Number Placeholder 3"/>
          <p:cNvSpPr>
            <a:spLocks noGrp="1"/>
          </p:cNvSpPr>
          <p:nvPr>
            <p:ph type="sldNum" sz="quarter" idx="12"/>
          </p:nvPr>
        </p:nvSpPr>
        <p:spPr/>
        <p:txBody>
          <a:bodyPr/>
          <a:lstStyle/>
          <a:p>
            <a:fld id="{5523F345-55CE-7244-BAC6-E4D97AAB72F4}" type="slidenum">
              <a:rPr lang="en-US" smtClean="0"/>
              <a:t>‹#›</a:t>
            </a:fld>
            <a:endParaRPr lang="en-US"/>
          </a:p>
        </p:txBody>
      </p:sp>
    </p:spTree>
    <p:extLst>
      <p:ext uri="{BB962C8B-B14F-4D97-AF65-F5344CB8AC3E}">
        <p14:creationId xmlns:p14="http://schemas.microsoft.com/office/powerpoint/2010/main" val="26572408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3.sv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24"/>
          <a:tile tx="0" ty="0" sx="100000" sy="100000" flip="none" algn="tl"/>
        </a:blip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D7B9B751-C401-C945-A43D-47F1C36B7992}"/>
              </a:ext>
            </a:extLst>
          </p:cNvPr>
          <p:cNvPicPr>
            <a:picLocks noChangeAspect="1"/>
          </p:cNvPicPr>
          <p:nvPr userDrawn="1"/>
        </p:nvPicPr>
        <p:blipFill>
          <a:blip r:embed="rId25">
            <a:extLst>
              <a:ext uri="{96DAC541-7B7A-43D3-8B79-37D633B846F1}">
                <asvg:svgBlip xmlns:asvg="http://schemas.microsoft.com/office/drawing/2016/SVG/main" r:embed="rId26"/>
              </a:ext>
            </a:extLst>
          </a:blip>
          <a:srcRect/>
          <a:stretch/>
        </p:blipFill>
        <p:spPr>
          <a:xfrm>
            <a:off x="0" y="0"/>
            <a:ext cx="9144000" cy="5143500"/>
          </a:xfrm>
          <a:prstGeom prst="rect">
            <a:avLst/>
          </a:prstGeom>
        </p:spPr>
      </p:pic>
      <p:sp>
        <p:nvSpPr>
          <p:cNvPr id="2" name="Title Placeholder 1"/>
          <p:cNvSpPr>
            <a:spLocks noGrp="1"/>
          </p:cNvSpPr>
          <p:nvPr>
            <p:ph type="title"/>
          </p:nvPr>
        </p:nvSpPr>
        <p:spPr>
          <a:xfrm>
            <a:off x="468313" y="1023938"/>
            <a:ext cx="8208143" cy="744239"/>
          </a:xfrm>
          <a:prstGeom prst="rect">
            <a:avLst/>
          </a:prstGeom>
        </p:spPr>
        <p:txBody>
          <a:bodyPr vert="horz" lIns="91440" tIns="45720" rIns="91440" bIns="45720" rtlCol="0" anchor="t">
            <a:normAutofit/>
          </a:bodyPr>
          <a:lstStyle/>
          <a:p>
            <a:r>
              <a:rPr lang="en-US"/>
              <a:t>Click to edit Master title style</a:t>
            </a:r>
          </a:p>
        </p:txBody>
      </p:sp>
      <p:sp>
        <p:nvSpPr>
          <p:cNvPr id="3" name="Text Placeholder 2"/>
          <p:cNvSpPr>
            <a:spLocks noGrp="1"/>
          </p:cNvSpPr>
          <p:nvPr>
            <p:ph type="body" idx="1"/>
          </p:nvPr>
        </p:nvSpPr>
        <p:spPr>
          <a:xfrm>
            <a:off x="468313" y="1768177"/>
            <a:ext cx="8207376" cy="2896693"/>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47189" y="4767263"/>
            <a:ext cx="1938714" cy="252412"/>
          </a:xfrm>
          <a:prstGeom prst="rect">
            <a:avLst/>
          </a:prstGeom>
        </p:spPr>
        <p:txBody>
          <a:bodyPr vert="horz" lIns="91440" tIns="45720" rIns="91440" bIns="45720" rtlCol="0" anchor="ctr"/>
          <a:lstStyle>
            <a:lvl1pPr algn="r">
              <a:defRPr sz="900">
                <a:solidFill>
                  <a:schemeClr val="tx1">
                    <a:tint val="75000"/>
                  </a:schemeClr>
                </a:solidFill>
              </a:defRPr>
            </a:lvl1pPr>
          </a:lstStyle>
          <a:p>
            <a:fld id="{C832EB84-AF21-497E-A97B-340AF436B023}" type="datetime1">
              <a:rPr lang="sl-SI" smtClean="0"/>
              <a:t>30. 01. 2026</a:t>
            </a:fld>
            <a:endParaRPr lang="en-US"/>
          </a:p>
        </p:txBody>
      </p:sp>
      <p:sp>
        <p:nvSpPr>
          <p:cNvPr id="5" name="Footer Placeholder 4"/>
          <p:cNvSpPr>
            <a:spLocks noGrp="1"/>
          </p:cNvSpPr>
          <p:nvPr>
            <p:ph type="ftr" sz="quarter" idx="3"/>
          </p:nvPr>
        </p:nvSpPr>
        <p:spPr>
          <a:xfrm>
            <a:off x="468419" y="4767263"/>
            <a:ext cx="5745538" cy="252412"/>
          </a:xfrm>
          <a:prstGeom prst="rect">
            <a:avLst/>
          </a:prstGeom>
        </p:spPr>
        <p:txBody>
          <a:bodyPr vert="horz" lIns="91440" tIns="45720" rIns="91440" bIns="45720" rtlCol="0" anchor="ctr"/>
          <a:lstStyle>
            <a:lvl1pPr algn="l">
              <a:defRPr sz="900">
                <a:solidFill>
                  <a:schemeClr val="tx1">
                    <a:tint val="75000"/>
                  </a:schemeClr>
                </a:solidFill>
              </a:defRPr>
            </a:lvl1pPr>
          </a:lstStyle>
          <a:p>
            <a:r>
              <a:rPr lang="en-US" err="1"/>
              <a:t>PlanToConnect</a:t>
            </a:r>
            <a:r>
              <a:rPr lang="en-US"/>
              <a:t> / Partner(s) / Name(s)</a:t>
            </a:r>
          </a:p>
        </p:txBody>
      </p:sp>
      <p:sp>
        <p:nvSpPr>
          <p:cNvPr id="6" name="Slide Number Placeholder 5"/>
          <p:cNvSpPr>
            <a:spLocks noGrp="1"/>
          </p:cNvSpPr>
          <p:nvPr>
            <p:ph type="sldNum" sz="quarter" idx="4"/>
          </p:nvPr>
        </p:nvSpPr>
        <p:spPr>
          <a:xfrm>
            <a:off x="8302915" y="4767263"/>
            <a:ext cx="372774" cy="252412"/>
          </a:xfrm>
          <a:prstGeom prst="rect">
            <a:avLst/>
          </a:prstGeom>
        </p:spPr>
        <p:txBody>
          <a:bodyPr vert="horz" lIns="91440" tIns="45720" rIns="91440" bIns="45720" rtlCol="0" anchor="ctr"/>
          <a:lstStyle>
            <a:lvl1pPr algn="l">
              <a:defRPr sz="900" b="1">
                <a:solidFill>
                  <a:schemeClr val="accent3"/>
                </a:solidFill>
              </a:defRPr>
            </a:lvl1pPr>
          </a:lstStyle>
          <a:p>
            <a:fld id="{5523F345-55CE-7244-BAC6-E4D97AAB72F4}" type="slidenum">
              <a:rPr lang="en-US" smtClean="0"/>
              <a:pPr/>
              <a:t>‹#›</a:t>
            </a:fld>
            <a:endParaRPr lang="en-US"/>
          </a:p>
        </p:txBody>
      </p:sp>
      <p:cxnSp>
        <p:nvCxnSpPr>
          <p:cNvPr id="12" name="Straight Connector 11">
            <a:extLst>
              <a:ext uri="{FF2B5EF4-FFF2-40B4-BE49-F238E27FC236}">
                <a16:creationId xmlns:a16="http://schemas.microsoft.com/office/drawing/2014/main" id="{4AA7D32A-A4AB-774D-B7F2-CE2AB6CB6CCF}"/>
              </a:ext>
            </a:extLst>
          </p:cNvPr>
          <p:cNvCxnSpPr/>
          <p:nvPr userDrawn="1"/>
        </p:nvCxnSpPr>
        <p:spPr>
          <a:xfrm>
            <a:off x="8244408" y="4767263"/>
            <a:ext cx="0" cy="252412"/>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958687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73" r:id="rId4"/>
    <p:sldLayoutId id="2147483674" r:id="rId5"/>
    <p:sldLayoutId id="2147483664" r:id="rId6"/>
    <p:sldLayoutId id="2147483665" r:id="rId7"/>
    <p:sldLayoutId id="2147483666" r:id="rId8"/>
    <p:sldLayoutId id="2147483667" r:id="rId9"/>
    <p:sldLayoutId id="2147483668" r:id="rId10"/>
    <p:sldLayoutId id="2147483679" r:id="rId11"/>
    <p:sldLayoutId id="2147483669" r:id="rId12"/>
    <p:sldLayoutId id="2147483678" r:id="rId13"/>
    <p:sldLayoutId id="2147483680" r:id="rId14"/>
    <p:sldLayoutId id="2147483681" r:id="rId15"/>
    <p:sldLayoutId id="2147483675" r:id="rId16"/>
    <p:sldLayoutId id="2147483670" r:id="rId17"/>
    <p:sldLayoutId id="2147483671" r:id="rId18"/>
    <p:sldLayoutId id="2147483672" r:id="rId19"/>
    <p:sldLayoutId id="2147483676" r:id="rId20"/>
    <p:sldLayoutId id="2147483682" r:id="rId21"/>
    <p:sldLayoutId id="2147483677" r:id="rId22"/>
  </p:sldLayoutIdLst>
  <p:hf hdr="0"/>
  <p:txStyles>
    <p:titleStyle>
      <a:lvl1pPr algn="l" defTabSz="685800" rtl="0" eaLnBrk="1" latinLnBrk="0" hangingPunct="1">
        <a:lnSpc>
          <a:spcPct val="90000"/>
        </a:lnSpc>
        <a:spcBef>
          <a:spcPct val="0"/>
        </a:spcBef>
        <a:buNone/>
        <a:defRPr sz="2400" b="1" kern="1200">
          <a:solidFill>
            <a:schemeClr val="accent1"/>
          </a:solidFill>
          <a:latin typeface="+mj-lt"/>
          <a:ea typeface="+mj-ea"/>
          <a:cs typeface="+mj-cs"/>
        </a:defRPr>
      </a:lvl1pPr>
    </p:titleStyle>
    <p:body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kern="1200">
          <a:solidFill>
            <a:schemeClr val="tx1"/>
          </a:solidFill>
          <a:latin typeface="+mn-lt"/>
          <a:ea typeface="+mn-ea"/>
          <a:cs typeface="+mn-cs"/>
        </a:defRPr>
      </a:lvl1pPr>
      <a:lvl2pPr marL="357188" indent="-176213" algn="l" defTabSz="685800" rtl="0" eaLnBrk="1" latinLnBrk="0" hangingPunct="1">
        <a:lnSpc>
          <a:spcPct val="90000"/>
        </a:lnSpc>
        <a:spcBef>
          <a:spcPts val="375"/>
        </a:spcBef>
        <a:buClr>
          <a:schemeClr val="accent3"/>
        </a:buClr>
        <a:buFont typeface="Arial" panose="020B0604020202020204" pitchFamily="34" charset="0"/>
        <a:buChar char="•"/>
        <a:tabLst/>
        <a:defRPr sz="1200" kern="1200">
          <a:solidFill>
            <a:schemeClr val="tx1"/>
          </a:solidFill>
          <a:latin typeface="+mn-lt"/>
          <a:ea typeface="+mn-ea"/>
          <a:cs typeface="+mn-cs"/>
        </a:defRPr>
      </a:lvl2pPr>
      <a:lvl3pPr marL="533400" indent="-176213" algn="l" defTabSz="685800" rtl="0" eaLnBrk="1" latinLnBrk="0" hangingPunct="1">
        <a:lnSpc>
          <a:spcPct val="90000"/>
        </a:lnSpc>
        <a:spcBef>
          <a:spcPts val="375"/>
        </a:spcBef>
        <a:buClr>
          <a:schemeClr val="bg1">
            <a:lumMod val="50000"/>
          </a:schemeClr>
        </a:buClr>
        <a:buFont typeface="Arial" panose="020B0604020202020204" pitchFamily="34" charset="0"/>
        <a:buChar char="•"/>
        <a:tabLst/>
        <a:defRPr sz="1200" kern="1200">
          <a:solidFill>
            <a:schemeClr val="tx1"/>
          </a:solidFill>
          <a:latin typeface="+mn-lt"/>
          <a:ea typeface="+mn-ea"/>
          <a:cs typeface="+mn-cs"/>
        </a:defRPr>
      </a:lvl3pPr>
      <a:lvl4pPr marL="714375" indent="-180975" algn="l" defTabSz="685800" rtl="0" eaLnBrk="1" latinLnBrk="0" hangingPunct="1">
        <a:lnSpc>
          <a:spcPct val="90000"/>
        </a:lnSpc>
        <a:spcBef>
          <a:spcPts val="375"/>
        </a:spcBef>
        <a:buClr>
          <a:schemeClr val="accent2"/>
        </a:buClr>
        <a:buFont typeface="Arial" panose="020B0604020202020204" pitchFamily="34" charset="0"/>
        <a:buChar char="•"/>
        <a:tabLst/>
        <a:defRPr sz="1200" kern="1200">
          <a:solidFill>
            <a:schemeClr val="tx1"/>
          </a:solidFill>
          <a:latin typeface="+mn-lt"/>
          <a:ea typeface="+mn-ea"/>
          <a:cs typeface="+mn-cs"/>
        </a:defRPr>
      </a:lvl4pPr>
      <a:lvl5pPr marL="890588" indent="-176213" algn="l" defTabSz="685800" rtl="0" eaLnBrk="1" latinLnBrk="0" hangingPunct="1">
        <a:lnSpc>
          <a:spcPct val="90000"/>
        </a:lnSpc>
        <a:spcBef>
          <a:spcPts val="375"/>
        </a:spcBef>
        <a:buClr>
          <a:schemeClr val="accent2"/>
        </a:buClr>
        <a:buFont typeface="Arial" panose="020B0604020202020204" pitchFamily="34" charset="0"/>
        <a:buChar char="•"/>
        <a:tabLst/>
        <a:defRPr sz="12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46">
          <p15:clr>
            <a:srgbClr val="F26B43"/>
          </p15:clr>
        </p15:guide>
        <p15:guide id="2" pos="295">
          <p15:clr>
            <a:srgbClr val="F26B43"/>
          </p15:clr>
        </p15:guide>
        <p15:guide id="3" pos="5465">
          <p15:clr>
            <a:srgbClr val="F26B43"/>
          </p15:clr>
        </p15:guide>
        <p15:guide id="4" orient="horz" pos="509">
          <p15:clr>
            <a:srgbClr val="F26B43"/>
          </p15:clr>
        </p15:guide>
        <p15:guide id="5" orient="horz" pos="3162">
          <p15:clr>
            <a:srgbClr val="F26B43"/>
          </p15:clr>
        </p15:guide>
        <p15:guide id="6" orient="horz" pos="3003">
          <p15:clr>
            <a:srgbClr val="F26B43"/>
          </p15:clr>
        </p15:guide>
        <p15:guide id="7" orient="horz" pos="2935">
          <p15:clr>
            <a:srgbClr val="F26B43"/>
          </p15:clr>
        </p15:guide>
        <p15:guide id="8" orient="horz" pos="645">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5" Type="http://schemas.openxmlformats.org/officeDocument/2006/relationships/image" Target="../media/image1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slideLayout" Target="../slideLayouts/slideLayout2.xml"/><Relationship Id="rId7" Type="http://schemas.openxmlformats.org/officeDocument/2006/relationships/diagramQuickStyle" Target="../diagrams/quickStyle2.xml"/><Relationship Id="rId2" Type="http://schemas.openxmlformats.org/officeDocument/2006/relationships/audio" Target="../media/media11.m4a"/><Relationship Id="rId1" Type="http://schemas.microsoft.com/office/2007/relationships/media" Target="../media/media11.m4a"/><Relationship Id="rId6" Type="http://schemas.openxmlformats.org/officeDocument/2006/relationships/diagramLayout" Target="../diagrams/layout2.xml"/><Relationship Id="rId5" Type="http://schemas.openxmlformats.org/officeDocument/2006/relationships/diagramData" Target="../diagrams/data2.xml"/><Relationship Id="rId10" Type="http://schemas.openxmlformats.org/officeDocument/2006/relationships/image" Target="../media/image11.png"/><Relationship Id="rId4" Type="http://schemas.openxmlformats.org/officeDocument/2006/relationships/notesSlide" Target="../notesSlides/notesSlide9.xml"/><Relationship Id="rId9" Type="http://schemas.microsoft.com/office/2007/relationships/diagramDrawing" Target="../diagrams/drawing2.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12.m4a"/><Relationship Id="rId1" Type="http://schemas.microsoft.com/office/2007/relationships/media" Target="../media/media12.m4a"/><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3.m4a"/><Relationship Id="rId1" Type="http://schemas.microsoft.com/office/2007/relationships/media" Target="../media/media13.m4a"/><Relationship Id="rId6" Type="http://schemas.openxmlformats.org/officeDocument/2006/relationships/image" Target="../media/image11.png"/><Relationship Id="rId5" Type="http://schemas.openxmlformats.org/officeDocument/2006/relationships/image" Target="../media/image13.jpeg"/><Relationship Id="rId4" Type="http://schemas.openxmlformats.org/officeDocument/2006/relationships/notesSlide" Target="../notesSlides/notesSlide10.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4.m4a"/><Relationship Id="rId1" Type="http://schemas.microsoft.com/office/2007/relationships/media" Target="../media/media14.m4a"/><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5.m4a"/><Relationship Id="rId1" Type="http://schemas.microsoft.com/office/2007/relationships/media" Target="../media/media15.m4a"/><Relationship Id="rId5" Type="http://schemas.openxmlformats.org/officeDocument/2006/relationships/image" Target="../media/image11.png"/><Relationship Id="rId4" Type="http://schemas.openxmlformats.org/officeDocument/2006/relationships/notesSlide" Target="../notesSlides/notesSlide11.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6.m4a"/><Relationship Id="rId1" Type="http://schemas.microsoft.com/office/2007/relationships/media" Target="../media/media16.m4a"/><Relationship Id="rId4" Type="http://schemas.openxmlformats.org/officeDocument/2006/relationships/image" Target="../media/image11.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7.m4a"/><Relationship Id="rId1" Type="http://schemas.microsoft.com/office/2007/relationships/media" Target="../media/media17.m4a"/><Relationship Id="rId4" Type="http://schemas.openxmlformats.org/officeDocument/2006/relationships/image" Target="../media/image11.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8.m4a"/><Relationship Id="rId1" Type="http://schemas.microsoft.com/office/2007/relationships/media" Target="../media/media18.m4a"/><Relationship Id="rId5" Type="http://schemas.openxmlformats.org/officeDocument/2006/relationships/image" Target="../media/image11.png"/><Relationship Id="rId4" Type="http://schemas.openxmlformats.org/officeDocument/2006/relationships/notesSlide" Target="../notesSlides/notesSlide12.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9.m4a"/><Relationship Id="rId1" Type="http://schemas.microsoft.com/office/2007/relationships/media" Target="../media/media19.m4a"/><Relationship Id="rId5" Type="http://schemas.openxmlformats.org/officeDocument/2006/relationships/image" Target="../media/image11.png"/><Relationship Id="rId4"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2.m4a"/><Relationship Id="rId1" Type="http://schemas.microsoft.com/office/2007/relationships/media" Target="../media/media2.m4a"/><Relationship Id="rId5" Type="http://schemas.openxmlformats.org/officeDocument/2006/relationships/image" Target="../media/image11.pn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20.m4a"/><Relationship Id="rId1" Type="http://schemas.microsoft.com/office/2007/relationships/media" Target="../media/media20.m4a"/><Relationship Id="rId5" Type="http://schemas.openxmlformats.org/officeDocument/2006/relationships/image" Target="../media/image11.png"/><Relationship Id="rId4" Type="http://schemas.openxmlformats.org/officeDocument/2006/relationships/notesSlide" Target="../notesSlides/notesSlide14.xml"/></Relationships>
</file>

<file path=ppt/slides/_rels/slide21.xml.rels><?xml version="1.0" encoding="UTF-8" standalone="yes"?>
<Relationships xmlns="http://schemas.openxmlformats.org/package/2006/relationships"><Relationship Id="rId8" Type="http://schemas.openxmlformats.org/officeDocument/2006/relationships/diagramColors" Target="../diagrams/colors3.xml"/><Relationship Id="rId3" Type="http://schemas.openxmlformats.org/officeDocument/2006/relationships/slideLayout" Target="../slideLayouts/slideLayout2.xml"/><Relationship Id="rId7" Type="http://schemas.openxmlformats.org/officeDocument/2006/relationships/diagramQuickStyle" Target="../diagrams/quickStyle3.xml"/><Relationship Id="rId2" Type="http://schemas.openxmlformats.org/officeDocument/2006/relationships/audio" Target="../media/media21.m4a"/><Relationship Id="rId1" Type="http://schemas.microsoft.com/office/2007/relationships/media" Target="../media/media21.m4a"/><Relationship Id="rId6" Type="http://schemas.openxmlformats.org/officeDocument/2006/relationships/diagramLayout" Target="../diagrams/layout3.xml"/><Relationship Id="rId5" Type="http://schemas.openxmlformats.org/officeDocument/2006/relationships/diagramData" Target="../diagrams/data3.xml"/><Relationship Id="rId10" Type="http://schemas.openxmlformats.org/officeDocument/2006/relationships/image" Target="../media/image11.png"/><Relationship Id="rId4" Type="http://schemas.openxmlformats.org/officeDocument/2006/relationships/notesSlide" Target="../notesSlides/notesSlide15.xml"/><Relationship Id="rId9" Type="http://schemas.microsoft.com/office/2007/relationships/diagramDrawing" Target="../diagrams/drawing3.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2.m4a"/><Relationship Id="rId1" Type="http://schemas.microsoft.com/office/2007/relationships/media" Target="../media/media22.m4a"/><Relationship Id="rId5" Type="http://schemas.openxmlformats.org/officeDocument/2006/relationships/image" Target="../media/image11.png"/><Relationship Id="rId4" Type="http://schemas.openxmlformats.org/officeDocument/2006/relationships/notesSlide" Target="../notesSlides/notesSlide16.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3.m4a"/><Relationship Id="rId1" Type="http://schemas.microsoft.com/office/2007/relationships/media" Target="../media/media23.m4a"/><Relationship Id="rId5" Type="http://schemas.openxmlformats.org/officeDocument/2006/relationships/image" Target="../media/image11.png"/><Relationship Id="rId4" Type="http://schemas.openxmlformats.org/officeDocument/2006/relationships/notesSlide" Target="../notesSlides/notesSlide17.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2.xml"/><Relationship Id="rId2" Type="http://schemas.openxmlformats.org/officeDocument/2006/relationships/audio" Target="../media/media24.m4a"/><Relationship Id="rId1" Type="http://schemas.microsoft.com/office/2007/relationships/media" Target="../media/media24.m4a"/><Relationship Id="rId4" Type="http://schemas.openxmlformats.org/officeDocument/2006/relationships/image" Target="../media/image11.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4a"/><Relationship Id="rId1" Type="http://schemas.microsoft.com/office/2007/relationships/media" Target="../media/media3.m4a"/><Relationship Id="rId5" Type="http://schemas.openxmlformats.org/officeDocument/2006/relationships/image" Target="../media/image11.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audio" Target="../media/media5.m4a"/><Relationship Id="rId1" Type="http://schemas.microsoft.com/office/2007/relationships/media" Target="../media/media5.m4a"/><Relationship Id="rId5" Type="http://schemas.openxmlformats.org/officeDocument/2006/relationships/image" Target="../media/image11.png"/><Relationship Id="rId4"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slideLayout" Target="../slideLayouts/slideLayout2.xml"/><Relationship Id="rId7" Type="http://schemas.openxmlformats.org/officeDocument/2006/relationships/diagramQuickStyle" Target="../diagrams/quickStyle1.xml"/><Relationship Id="rId2" Type="http://schemas.openxmlformats.org/officeDocument/2006/relationships/audio" Target="../media/media6.m4a"/><Relationship Id="rId1" Type="http://schemas.microsoft.com/office/2007/relationships/media" Target="../media/media6.m4a"/><Relationship Id="rId6" Type="http://schemas.openxmlformats.org/officeDocument/2006/relationships/diagramLayout" Target="../diagrams/layout1.xml"/><Relationship Id="rId5" Type="http://schemas.openxmlformats.org/officeDocument/2006/relationships/diagramData" Target="../diagrams/data1.xml"/><Relationship Id="rId10" Type="http://schemas.openxmlformats.org/officeDocument/2006/relationships/image" Target="../media/image11.png"/><Relationship Id="rId4" Type="http://schemas.openxmlformats.org/officeDocument/2006/relationships/notesSlide" Target="../notesSlides/notesSlide5.xml"/><Relationship Id="rId9" Type="http://schemas.microsoft.com/office/2007/relationships/diagramDrawing" Target="../diagrams/drawing1.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7.m4a"/><Relationship Id="rId1" Type="http://schemas.microsoft.com/office/2007/relationships/media" Target="../media/media7.m4a"/><Relationship Id="rId5" Type="http://schemas.openxmlformats.org/officeDocument/2006/relationships/image" Target="../media/image11.png"/><Relationship Id="rId4"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audio" Target="../media/media8.m4a"/><Relationship Id="rId1" Type="http://schemas.microsoft.com/office/2007/relationships/media" Target="../media/media8.m4a"/><Relationship Id="rId6" Type="http://schemas.openxmlformats.org/officeDocument/2006/relationships/image" Target="../media/image11.png"/><Relationship Id="rId5" Type="http://schemas.openxmlformats.org/officeDocument/2006/relationships/image" Target="../media/image12.jpeg"/><Relationship Id="rId4"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9.m4a"/><Relationship Id="rId1" Type="http://schemas.microsoft.com/office/2007/relationships/media" Target="../media/media9.m4a"/><Relationship Id="rId5" Type="http://schemas.openxmlformats.org/officeDocument/2006/relationships/image" Target="../media/image11.png"/><Relationship Id="rId4"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780AEF-4A76-4448-897E-A562B27ABA78}"/>
              </a:ext>
            </a:extLst>
          </p:cNvPr>
          <p:cNvSpPr>
            <a:spLocks noGrp="1"/>
          </p:cNvSpPr>
          <p:nvPr>
            <p:ph type="ctrTitle"/>
          </p:nvPr>
        </p:nvSpPr>
        <p:spPr>
          <a:xfrm>
            <a:off x="2555776" y="1176798"/>
            <a:ext cx="6119912" cy="1971016"/>
          </a:xfrm>
        </p:spPr>
        <p:txBody>
          <a:bodyPr>
            <a:normAutofit/>
          </a:bodyPr>
          <a:lstStyle/>
          <a:p>
            <a:r>
              <a:rPr lang="en-US"/>
              <a:t>Capacity training for Ecological Connectivity </a:t>
            </a:r>
          </a:p>
        </p:txBody>
      </p:sp>
      <p:sp>
        <p:nvSpPr>
          <p:cNvPr id="8" name="Subtitle 7">
            <a:extLst>
              <a:ext uri="{FF2B5EF4-FFF2-40B4-BE49-F238E27FC236}">
                <a16:creationId xmlns:a16="http://schemas.microsoft.com/office/drawing/2014/main" id="{757FFE04-3DCC-674E-9698-DA7AEA4FC266}"/>
              </a:ext>
            </a:extLst>
          </p:cNvPr>
          <p:cNvSpPr>
            <a:spLocks noGrp="1"/>
          </p:cNvSpPr>
          <p:nvPr>
            <p:ph type="subTitle" idx="1"/>
          </p:nvPr>
        </p:nvSpPr>
        <p:spPr>
          <a:xfrm>
            <a:off x="2555777" y="3147814"/>
            <a:ext cx="6119912" cy="576064"/>
          </a:xfrm>
        </p:spPr>
        <p:txBody>
          <a:bodyPr anchor="b">
            <a:normAutofit lnSpcReduction="10000"/>
          </a:bodyPr>
          <a:lstStyle/>
          <a:p>
            <a:r>
              <a:rPr lang="en-US"/>
              <a:t>Fundamentals of Ecological Connectivity and Biodiversity in the Alpine Region </a:t>
            </a:r>
          </a:p>
        </p:txBody>
      </p:sp>
      <p:sp>
        <p:nvSpPr>
          <p:cNvPr id="4" name="Date Placeholder 3">
            <a:extLst>
              <a:ext uri="{FF2B5EF4-FFF2-40B4-BE49-F238E27FC236}">
                <a16:creationId xmlns:a16="http://schemas.microsoft.com/office/drawing/2014/main" id="{AB27F4A7-21E6-8C47-9C19-05A39965B876}"/>
              </a:ext>
            </a:extLst>
          </p:cNvPr>
          <p:cNvSpPr>
            <a:spLocks noGrp="1"/>
          </p:cNvSpPr>
          <p:nvPr>
            <p:ph type="dt" sz="half" idx="10"/>
          </p:nvPr>
        </p:nvSpPr>
        <p:spPr>
          <a:xfrm>
            <a:off x="6247189" y="4767263"/>
            <a:ext cx="1938714" cy="252412"/>
          </a:xfrm>
        </p:spPr>
        <p:txBody>
          <a:bodyPr/>
          <a:lstStyle/>
          <a:p>
            <a:fld id="{2EA5BF78-671E-4750-B15C-C23A75D2267A}" type="datetime1">
              <a:rPr lang="sl-SI" smtClean="0"/>
              <a:t>30. 01. 2026</a:t>
            </a:fld>
            <a:endParaRPr lang="en-US"/>
          </a:p>
        </p:txBody>
      </p:sp>
      <p:sp>
        <p:nvSpPr>
          <p:cNvPr id="5" name="Footer Placeholder 4">
            <a:extLst>
              <a:ext uri="{FF2B5EF4-FFF2-40B4-BE49-F238E27FC236}">
                <a16:creationId xmlns:a16="http://schemas.microsoft.com/office/drawing/2014/main" id="{C47A5291-606E-4F4D-96B0-A9F81B3DB489}"/>
              </a:ext>
            </a:extLst>
          </p:cNvPr>
          <p:cNvSpPr>
            <a:spLocks noGrp="1"/>
          </p:cNvSpPr>
          <p:nvPr>
            <p:ph type="ftr" sz="quarter" idx="4294967295"/>
          </p:nvPr>
        </p:nvSpPr>
        <p:spPr>
          <a:xfrm>
            <a:off x="468419" y="4767263"/>
            <a:ext cx="5745538" cy="252412"/>
          </a:xfrm>
        </p:spPr>
        <p:txBody>
          <a:bodyPr/>
          <a:lstStyle/>
          <a:p>
            <a:r>
              <a:rPr lang="en-US" dirty="0" err="1"/>
              <a:t>PlanToConnect</a:t>
            </a:r>
            <a:endParaRPr lang="en-US" dirty="0">
              <a:cs typeface="Arial"/>
            </a:endParaRPr>
          </a:p>
        </p:txBody>
      </p:sp>
      <p:sp>
        <p:nvSpPr>
          <p:cNvPr id="6" name="Slide Number Placeholder 5">
            <a:extLst>
              <a:ext uri="{FF2B5EF4-FFF2-40B4-BE49-F238E27FC236}">
                <a16:creationId xmlns:a16="http://schemas.microsoft.com/office/drawing/2014/main" id="{BC981E4A-F7B5-D24E-A483-CE47749C3D08}"/>
              </a:ext>
            </a:extLst>
          </p:cNvPr>
          <p:cNvSpPr>
            <a:spLocks noGrp="1"/>
          </p:cNvSpPr>
          <p:nvPr>
            <p:ph type="sldNum" sz="quarter" idx="12"/>
          </p:nvPr>
        </p:nvSpPr>
        <p:spPr>
          <a:xfrm>
            <a:off x="8302915" y="4767263"/>
            <a:ext cx="372774" cy="252412"/>
          </a:xfrm>
        </p:spPr>
        <p:txBody>
          <a:bodyPr/>
          <a:lstStyle/>
          <a:p>
            <a:fld id="{5523F345-55CE-7244-BAC6-E4D97AAB72F4}" type="slidenum">
              <a:rPr lang="en-US" smtClean="0"/>
              <a:pPr/>
              <a:t>1</a:t>
            </a:fld>
            <a:endParaRPr lang="en-US"/>
          </a:p>
        </p:txBody>
      </p:sp>
      <p:sp>
        <p:nvSpPr>
          <p:cNvPr id="9" name="TextBox 8">
            <a:extLst>
              <a:ext uri="{FF2B5EF4-FFF2-40B4-BE49-F238E27FC236}">
                <a16:creationId xmlns:a16="http://schemas.microsoft.com/office/drawing/2014/main" id="{8108200D-E50B-A7C0-8A70-50DB1D64E53C}"/>
              </a:ext>
            </a:extLst>
          </p:cNvPr>
          <p:cNvSpPr txBox="1"/>
          <p:nvPr/>
        </p:nvSpPr>
        <p:spPr>
          <a:xfrm>
            <a:off x="2555776" y="3783836"/>
            <a:ext cx="6120680" cy="715581"/>
          </a:xfrm>
          <a:prstGeom prst="rect">
            <a:avLst/>
          </a:prstGeom>
          <a:noFill/>
        </p:spPr>
        <p:txBody>
          <a:bodyPr wrap="square" lIns="91440" tIns="45720" rIns="91440" bIns="45720" rtlCol="0" anchor="t">
            <a:spAutoFit/>
          </a:bodyPr>
          <a:lstStyle/>
          <a:p>
            <a:r>
              <a:rPr lang="en-US" dirty="0">
                <a:solidFill>
                  <a:schemeClr val="tx2"/>
                </a:solidFill>
              </a:rPr>
              <a:t>A 3.2 - Hands-on training modules for experts, planners and target groups involved through RCWGs in working on the integrated planning exercises in pilot areas</a:t>
            </a:r>
            <a:endParaRPr lang="en-SI" dirty="0">
              <a:solidFill>
                <a:schemeClr val="tx2"/>
              </a:solidFill>
            </a:endParaRPr>
          </a:p>
        </p:txBody>
      </p:sp>
      <p:pic>
        <p:nvPicPr>
          <p:cNvPr id="12" name="Audio 11">
            <a:hlinkClick r:id="" action="ppaction://media"/>
            <a:extLst>
              <a:ext uri="{FF2B5EF4-FFF2-40B4-BE49-F238E27FC236}">
                <a16:creationId xmlns:a16="http://schemas.microsoft.com/office/drawing/2014/main" id="{BBE65F10-9180-E1A7-049A-7E2C84CC893B}"/>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76563" t="-76563" r="-76563" b="-76563"/>
          <a:stretch>
            <a:fillRect/>
          </a:stretch>
        </p:blipFill>
        <p:spPr>
          <a:xfrm>
            <a:off x="7539228" y="3538728"/>
            <a:ext cx="1543050" cy="1543050"/>
          </a:xfrm>
          <a:prstGeom prst="ellipse">
            <a:avLst/>
          </a:prstGeom>
        </p:spPr>
      </p:pic>
    </p:spTree>
    <p:extLst>
      <p:ext uri="{BB962C8B-B14F-4D97-AF65-F5344CB8AC3E}">
        <p14:creationId xmlns:p14="http://schemas.microsoft.com/office/powerpoint/2010/main" val="2467475019"/>
      </p:ext>
    </p:extLst>
  </p:cSld>
  <p:clrMapOvr>
    <a:masterClrMapping/>
  </p:clrMapOvr>
  <mc:AlternateContent xmlns:mc="http://schemas.openxmlformats.org/markup-compatibility/2006" xmlns:p14="http://schemas.microsoft.com/office/powerpoint/2010/main">
    <mc:Choice Requires="p14">
      <p:transition spd="slow" p14:dur="2000" advTm="75666"/>
    </mc:Choice>
    <mc:Fallback xmlns="">
      <p:transition spd="slow" advTm="7566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E16334-1E8B-CD24-81AB-CF52EA894F06}"/>
            </a:ext>
          </a:extLst>
        </p:cNvPr>
        <p:cNvGrpSpPr/>
        <p:nvPr/>
      </p:nvGrpSpPr>
      <p:grpSpPr>
        <a:xfrm>
          <a:off x="0" y="0"/>
          <a:ext cx="0" cy="0"/>
          <a:chOff x="0" y="0"/>
          <a:chExt cx="0" cy="0"/>
        </a:xfrm>
      </p:grpSpPr>
      <p:sp>
        <p:nvSpPr>
          <p:cNvPr id="4" name="Date Placeholder 3">
            <a:extLst>
              <a:ext uri="{FF2B5EF4-FFF2-40B4-BE49-F238E27FC236}">
                <a16:creationId xmlns:a16="http://schemas.microsoft.com/office/drawing/2014/main" id="{E8E87751-5C7C-6D4F-7248-2953231B5CC8}"/>
              </a:ext>
            </a:extLst>
          </p:cNvPr>
          <p:cNvSpPr>
            <a:spLocks noGrp="1"/>
          </p:cNvSpPr>
          <p:nvPr>
            <p:ph type="dt" sz="half" idx="10"/>
          </p:nvPr>
        </p:nvSpPr>
        <p:spPr>
          <a:xfrm>
            <a:off x="6247189" y="4767263"/>
            <a:ext cx="1938714" cy="252412"/>
          </a:xfrm>
        </p:spPr>
        <p:txBody>
          <a:bodyPr/>
          <a:lstStyle/>
          <a:p>
            <a:fld id="{2EA5BF78-671E-4750-B15C-C23A75D2267A}" type="datetime1">
              <a:rPr lang="sl-SI" smtClean="0"/>
              <a:t>30. 01. 2026</a:t>
            </a:fld>
            <a:endParaRPr lang="en-US"/>
          </a:p>
        </p:txBody>
      </p:sp>
      <p:sp>
        <p:nvSpPr>
          <p:cNvPr id="5" name="Footer Placeholder 4">
            <a:extLst>
              <a:ext uri="{FF2B5EF4-FFF2-40B4-BE49-F238E27FC236}">
                <a16:creationId xmlns:a16="http://schemas.microsoft.com/office/drawing/2014/main" id="{C8443482-7081-C5B9-0FA4-38059B928BA9}"/>
              </a:ext>
            </a:extLst>
          </p:cNvPr>
          <p:cNvSpPr>
            <a:spLocks noGrp="1"/>
          </p:cNvSpPr>
          <p:nvPr>
            <p:ph type="ftr" sz="quarter" idx="4294967295"/>
          </p:nvPr>
        </p:nvSpPr>
        <p:spPr>
          <a:xfrm>
            <a:off x="468419" y="4767263"/>
            <a:ext cx="5745538" cy="252412"/>
          </a:xfrm>
        </p:spPr>
        <p:txBody>
          <a:bodyPr/>
          <a:lstStyle/>
          <a:p>
            <a:r>
              <a:rPr lang="en-US" err="1"/>
              <a:t>PlanToConnect</a:t>
            </a:r>
            <a:r>
              <a:rPr lang="en-US"/>
              <a:t> / Partner(s) / Name(s)</a:t>
            </a:r>
            <a:endParaRPr lang="en-US">
              <a:cs typeface="Arial"/>
            </a:endParaRPr>
          </a:p>
        </p:txBody>
      </p:sp>
      <p:sp>
        <p:nvSpPr>
          <p:cNvPr id="6" name="Slide Number Placeholder 5">
            <a:extLst>
              <a:ext uri="{FF2B5EF4-FFF2-40B4-BE49-F238E27FC236}">
                <a16:creationId xmlns:a16="http://schemas.microsoft.com/office/drawing/2014/main" id="{30873D0B-09F0-F532-C083-DCE240D68983}"/>
              </a:ext>
            </a:extLst>
          </p:cNvPr>
          <p:cNvSpPr>
            <a:spLocks noGrp="1"/>
          </p:cNvSpPr>
          <p:nvPr>
            <p:ph type="sldNum" sz="quarter" idx="12"/>
          </p:nvPr>
        </p:nvSpPr>
        <p:spPr>
          <a:xfrm>
            <a:off x="8302915" y="4767263"/>
            <a:ext cx="372774" cy="252412"/>
          </a:xfrm>
        </p:spPr>
        <p:txBody>
          <a:bodyPr/>
          <a:lstStyle/>
          <a:p>
            <a:fld id="{5523F345-55CE-7244-BAC6-E4D97AAB72F4}" type="slidenum">
              <a:rPr lang="en-US" smtClean="0"/>
              <a:pPr/>
              <a:t>10</a:t>
            </a:fld>
            <a:endParaRPr lang="en-US"/>
          </a:p>
        </p:txBody>
      </p:sp>
      <p:sp>
        <p:nvSpPr>
          <p:cNvPr id="3" name="Titel 7">
            <a:extLst>
              <a:ext uri="{FF2B5EF4-FFF2-40B4-BE49-F238E27FC236}">
                <a16:creationId xmlns:a16="http://schemas.microsoft.com/office/drawing/2014/main" id="{76DA4F8E-8A76-04D0-F026-6EC7E64D7742}"/>
              </a:ext>
            </a:extLst>
          </p:cNvPr>
          <p:cNvSpPr txBox="1">
            <a:spLocks/>
          </p:cNvSpPr>
          <p:nvPr/>
        </p:nvSpPr>
        <p:spPr>
          <a:xfrm>
            <a:off x="378359" y="887316"/>
            <a:ext cx="8207376" cy="744235"/>
          </a:xfrm>
          <a:prstGeom prst="rect">
            <a:avLst/>
          </a:prstGeom>
        </p:spPr>
        <p:txBody>
          <a:bodyPr vert="horz" lIns="91440" tIns="45720" rIns="91440" bIns="45720" rtlCol="0" anchor="b">
            <a:normAutofit/>
          </a:bodyPr>
          <a:lstStyle>
            <a:lvl1pPr algn="l" defTabSz="685800" rtl="0" eaLnBrk="1" latinLnBrk="0" hangingPunct="1">
              <a:lnSpc>
                <a:spcPct val="90000"/>
              </a:lnSpc>
              <a:spcBef>
                <a:spcPct val="0"/>
              </a:spcBef>
              <a:buNone/>
              <a:defRPr sz="4500" b="1" kern="1200">
                <a:solidFill>
                  <a:schemeClr val="accent1"/>
                </a:solidFill>
                <a:latin typeface="+mj-lt"/>
                <a:ea typeface="+mj-ea"/>
                <a:cs typeface="+mj-cs"/>
              </a:defRPr>
            </a:lvl1pPr>
          </a:lstStyle>
          <a:p>
            <a:r>
              <a:rPr lang="de-DE" sz="3200" dirty="0" err="1"/>
              <a:t>Governance</a:t>
            </a:r>
            <a:r>
              <a:rPr lang="de-DE" sz="3200" dirty="0"/>
              <a:t> </a:t>
            </a:r>
            <a:r>
              <a:rPr lang="de-DE" sz="3200" dirty="0" err="1"/>
              <a:t>of</a:t>
            </a:r>
            <a:r>
              <a:rPr lang="de-DE" sz="3200" dirty="0"/>
              <a:t> </a:t>
            </a:r>
            <a:r>
              <a:rPr lang="de-DE" sz="3200" dirty="0" err="1"/>
              <a:t>Ecological</a:t>
            </a:r>
            <a:r>
              <a:rPr lang="de-DE" sz="3200" dirty="0"/>
              <a:t> Connectivity</a:t>
            </a:r>
            <a:endParaRPr lang="de-DE" sz="3200" dirty="0">
              <a:cs typeface="Arial"/>
            </a:endParaRPr>
          </a:p>
        </p:txBody>
      </p:sp>
      <p:graphicFrame>
        <p:nvGraphicFramePr>
          <p:cNvPr id="11" name="Table 10">
            <a:extLst>
              <a:ext uri="{FF2B5EF4-FFF2-40B4-BE49-F238E27FC236}">
                <a16:creationId xmlns:a16="http://schemas.microsoft.com/office/drawing/2014/main" id="{301C206E-536E-B17D-87F3-A9CC1641D42C}"/>
              </a:ext>
            </a:extLst>
          </p:cNvPr>
          <p:cNvGraphicFramePr>
            <a:graphicFrameLocks noGrp="1"/>
          </p:cNvGraphicFramePr>
          <p:nvPr>
            <p:extLst>
              <p:ext uri="{D42A27DB-BD31-4B8C-83A1-F6EECF244321}">
                <p14:modId xmlns:p14="http://schemas.microsoft.com/office/powerpoint/2010/main" val="2424908631"/>
              </p:ext>
            </p:extLst>
          </p:nvPr>
        </p:nvGraphicFramePr>
        <p:xfrm>
          <a:off x="378359" y="2571750"/>
          <a:ext cx="8387281" cy="1911016"/>
        </p:xfrm>
        <a:graphic>
          <a:graphicData uri="http://schemas.openxmlformats.org/drawingml/2006/table">
            <a:tbl>
              <a:tblPr firstRow="1" bandRow="1">
                <a:tableStyleId>{5C22544A-7EE6-4342-B048-85BDC9FD1C3A}</a:tableStyleId>
              </a:tblPr>
              <a:tblGrid>
                <a:gridCol w="8387281">
                  <a:extLst>
                    <a:ext uri="{9D8B030D-6E8A-4147-A177-3AD203B41FA5}">
                      <a16:colId xmlns:a16="http://schemas.microsoft.com/office/drawing/2014/main" val="2342425080"/>
                    </a:ext>
                  </a:extLst>
                </a:gridCol>
              </a:tblGrid>
              <a:tr h="452588">
                <a:tc>
                  <a:txBody>
                    <a:bodyPr/>
                    <a:lstStyle/>
                    <a:p>
                      <a:pPr algn="ctr"/>
                      <a:r>
                        <a:rPr lang="en-US" dirty="0"/>
                        <a:t>Recommendations to successfully govern Ecological Connectivity (Keeley et al., 2022)</a:t>
                      </a:r>
                    </a:p>
                  </a:txBody>
                  <a:tcPr anchor="ctr"/>
                </a:tc>
                <a:extLst>
                  <a:ext uri="{0D108BD9-81ED-4DB2-BD59-A6C34878D82A}">
                    <a16:rowId xmlns:a16="http://schemas.microsoft.com/office/drawing/2014/main" val="2070186304"/>
                  </a:ext>
                </a:extLst>
              </a:tr>
              <a:tr h="452588">
                <a:tc>
                  <a:txBody>
                    <a:bodyPr/>
                    <a:lstStyle/>
                    <a:p>
                      <a:r>
                        <a:rPr lang="en-US"/>
                        <a:t>Promote conversations among all stakeholders about connectivity and governance to establish a common understanding to also understand better the causes and outcomes of connectivity disruptions.</a:t>
                      </a:r>
                    </a:p>
                  </a:txBody>
                  <a:tcPr/>
                </a:tc>
                <a:extLst>
                  <a:ext uri="{0D108BD9-81ED-4DB2-BD59-A6C34878D82A}">
                    <a16:rowId xmlns:a16="http://schemas.microsoft.com/office/drawing/2014/main" val="3645317657"/>
                  </a:ext>
                </a:extLst>
              </a:tr>
              <a:tr h="452588">
                <a:tc>
                  <a:txBody>
                    <a:bodyPr/>
                    <a:lstStyle/>
                    <a:p>
                      <a:r>
                        <a:rPr lang="en-US"/>
                        <a:t>Set science-based targets and monitor progress and identify existing coordination capacity and identify gaps in coordination, funding and training.</a:t>
                      </a:r>
                    </a:p>
                  </a:txBody>
                  <a:tcPr/>
                </a:tc>
                <a:extLst>
                  <a:ext uri="{0D108BD9-81ED-4DB2-BD59-A6C34878D82A}">
                    <a16:rowId xmlns:a16="http://schemas.microsoft.com/office/drawing/2014/main" val="554574295"/>
                  </a:ext>
                </a:extLst>
              </a:tr>
              <a:tr h="452588">
                <a:tc>
                  <a:txBody>
                    <a:bodyPr/>
                    <a:lstStyle/>
                    <a:p>
                      <a:r>
                        <a:rPr lang="en-US" dirty="0"/>
                        <a:t>Engage all stakeholders by informing and communicating and offering participation possibilities.</a:t>
                      </a:r>
                    </a:p>
                  </a:txBody>
                  <a:tcPr/>
                </a:tc>
                <a:extLst>
                  <a:ext uri="{0D108BD9-81ED-4DB2-BD59-A6C34878D82A}">
                    <a16:rowId xmlns:a16="http://schemas.microsoft.com/office/drawing/2014/main" val="1979722020"/>
                  </a:ext>
                </a:extLst>
              </a:tr>
            </a:tbl>
          </a:graphicData>
        </a:graphic>
      </p:graphicFrame>
      <p:sp>
        <p:nvSpPr>
          <p:cNvPr id="2" name="Textfeld 1">
            <a:extLst>
              <a:ext uri="{FF2B5EF4-FFF2-40B4-BE49-F238E27FC236}">
                <a16:creationId xmlns:a16="http://schemas.microsoft.com/office/drawing/2014/main" id="{253C82A1-C117-95B9-53CC-8E42FF7EB044}"/>
              </a:ext>
            </a:extLst>
          </p:cNvPr>
          <p:cNvSpPr txBox="1"/>
          <p:nvPr/>
        </p:nvSpPr>
        <p:spPr>
          <a:xfrm>
            <a:off x="757395" y="1916048"/>
            <a:ext cx="7629207" cy="507831"/>
          </a:xfrm>
          <a:prstGeom prst="rect">
            <a:avLst/>
          </a:prstGeom>
          <a:noFill/>
        </p:spPr>
        <p:txBody>
          <a:bodyPr wrap="square" rtlCol="0">
            <a:spAutoFit/>
          </a:bodyPr>
          <a:lstStyle/>
          <a:p>
            <a:r>
              <a:rPr lang="en-GB" dirty="0"/>
              <a:t>Management of ecosystems with cross-boundary dependencies challenging (Keeley et al., 2022) </a:t>
            </a:r>
            <a:r>
              <a:rPr lang="en-GB" dirty="0">
                <a:sym typeface="Wingdings" panose="05000000000000000000" pitchFamily="2" charset="2"/>
              </a:rPr>
              <a:t> integrative governance approaches necessary beyond jurisdictional boundaries </a:t>
            </a:r>
            <a:endParaRPr lang="en-GB" dirty="0"/>
          </a:p>
        </p:txBody>
      </p:sp>
      <p:pic>
        <p:nvPicPr>
          <p:cNvPr id="8" name="Audio 7">
            <a:hlinkClick r:id="" action="ppaction://media"/>
            <a:extLst>
              <a:ext uri="{FF2B5EF4-FFF2-40B4-BE49-F238E27FC236}">
                <a16:creationId xmlns:a16="http://schemas.microsoft.com/office/drawing/2014/main" id="{2BA22C88-B6C4-A65F-98C1-4BBD3E7D448B}"/>
              </a:ext>
            </a:extLst>
          </p:cNvPr>
          <p:cNvPicPr>
            <a:picLocks noChangeAspect="1"/>
          </p:cNvPicPr>
          <p:nvPr>
            <a:audioFile r:link="rId2"/>
            <p:extLst>
              <p:ext uri="{DAA4B4D4-6D71-4841-9C94-3DE7FCFB9230}">
                <p14:media xmlns:p14="http://schemas.microsoft.com/office/powerpoint/2010/main" r:embed="rId1"/>
              </p:ext>
            </p:extLst>
          </p:nvPr>
        </p:nvPicPr>
        <p:blipFill>
          <a:blip r:embed="rId4"/>
          <a:srcRect l="-76563" t="-76563" r="-76563" b="-76563"/>
          <a:stretch>
            <a:fillRect/>
          </a:stretch>
        </p:blipFill>
        <p:spPr>
          <a:xfrm>
            <a:off x="7539228" y="3538728"/>
            <a:ext cx="1543050" cy="1543050"/>
          </a:xfrm>
          <a:prstGeom prst="ellipse">
            <a:avLst/>
          </a:prstGeom>
        </p:spPr>
      </p:pic>
    </p:spTree>
    <p:extLst>
      <p:ext uri="{BB962C8B-B14F-4D97-AF65-F5344CB8AC3E}">
        <p14:creationId xmlns:p14="http://schemas.microsoft.com/office/powerpoint/2010/main" val="151548584"/>
      </p:ext>
    </p:extLst>
  </p:cSld>
  <p:clrMapOvr>
    <a:masterClrMapping/>
  </p:clrMapOvr>
  <mc:AlternateContent xmlns:mc="http://schemas.openxmlformats.org/markup-compatibility/2006" xmlns:p14="http://schemas.microsoft.com/office/powerpoint/2010/main">
    <mc:Choice Requires="p14">
      <p:transition spd="slow" p14:dur="2000" advTm="70757"/>
    </mc:Choice>
    <mc:Fallback xmlns="">
      <p:transition spd="slow" advTm="7075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529844D5-E312-0A34-167D-0C185E410A6A}"/>
              </a:ext>
            </a:extLst>
          </p:cNvPr>
          <p:cNvSpPr>
            <a:spLocks noGrp="1"/>
          </p:cNvSpPr>
          <p:nvPr>
            <p:ph type="dt" sz="half" idx="10"/>
          </p:nvPr>
        </p:nvSpPr>
        <p:spPr/>
        <p:txBody>
          <a:bodyPr/>
          <a:lstStyle/>
          <a:p>
            <a:fld id="{9B2C0DBA-5B4D-40CD-A4AF-72C126B3BC40}" type="datetime1">
              <a:rPr lang="sl-SI" smtClean="0"/>
              <a:t>30. 01. 2026</a:t>
            </a:fld>
            <a:endParaRPr lang="en-US"/>
          </a:p>
        </p:txBody>
      </p:sp>
      <p:sp>
        <p:nvSpPr>
          <p:cNvPr id="4" name="Footer Placeholder 3">
            <a:extLst>
              <a:ext uri="{FF2B5EF4-FFF2-40B4-BE49-F238E27FC236}">
                <a16:creationId xmlns:a16="http://schemas.microsoft.com/office/drawing/2014/main" id="{008DC8EA-E2D6-3CC5-AC74-6885EB54DBFA}"/>
              </a:ext>
            </a:extLst>
          </p:cNvPr>
          <p:cNvSpPr>
            <a:spLocks noGrp="1"/>
          </p:cNvSpPr>
          <p:nvPr>
            <p:ph type="ftr" sz="quarter" idx="4294967295"/>
          </p:nvPr>
        </p:nvSpPr>
        <p:spPr>
          <a:xfrm>
            <a:off x="468419" y="4767263"/>
            <a:ext cx="5745538" cy="252412"/>
          </a:xfrm>
        </p:spPr>
        <p:txBody>
          <a:bodyPr/>
          <a:lstStyle/>
          <a:p>
            <a:r>
              <a:rPr lang="en-US" err="1"/>
              <a:t>PlanToConnect</a:t>
            </a:r>
            <a:r>
              <a:rPr lang="en-US"/>
              <a:t> / Partner(s) / Name(s)</a:t>
            </a:r>
          </a:p>
        </p:txBody>
      </p:sp>
      <p:sp>
        <p:nvSpPr>
          <p:cNvPr id="5" name="Slide Number Placeholder 4">
            <a:extLst>
              <a:ext uri="{FF2B5EF4-FFF2-40B4-BE49-F238E27FC236}">
                <a16:creationId xmlns:a16="http://schemas.microsoft.com/office/drawing/2014/main" id="{785EF222-31F8-9B3A-BC84-A0EB29405947}"/>
              </a:ext>
            </a:extLst>
          </p:cNvPr>
          <p:cNvSpPr>
            <a:spLocks noGrp="1"/>
          </p:cNvSpPr>
          <p:nvPr>
            <p:ph type="sldNum" sz="quarter" idx="12"/>
          </p:nvPr>
        </p:nvSpPr>
        <p:spPr/>
        <p:txBody>
          <a:bodyPr/>
          <a:lstStyle/>
          <a:p>
            <a:fld id="{5523F345-55CE-7244-BAC6-E4D97AAB72F4}" type="slidenum">
              <a:rPr lang="en-US" smtClean="0"/>
              <a:t>11</a:t>
            </a:fld>
            <a:endParaRPr lang="en-US"/>
          </a:p>
        </p:txBody>
      </p:sp>
      <p:sp>
        <p:nvSpPr>
          <p:cNvPr id="6" name="Title 5">
            <a:extLst>
              <a:ext uri="{FF2B5EF4-FFF2-40B4-BE49-F238E27FC236}">
                <a16:creationId xmlns:a16="http://schemas.microsoft.com/office/drawing/2014/main" id="{E6725C93-EB5D-9EBC-5AF7-BBE147AD9429}"/>
              </a:ext>
            </a:extLst>
          </p:cNvPr>
          <p:cNvSpPr>
            <a:spLocks noGrp="1"/>
          </p:cNvSpPr>
          <p:nvPr>
            <p:ph type="title"/>
          </p:nvPr>
        </p:nvSpPr>
        <p:spPr>
          <a:xfrm>
            <a:off x="468313" y="915406"/>
            <a:ext cx="8373762" cy="751469"/>
          </a:xfrm>
        </p:spPr>
        <p:txBody>
          <a:bodyPr>
            <a:noAutofit/>
          </a:bodyPr>
          <a:lstStyle/>
          <a:p>
            <a:r>
              <a:rPr lang="en-US" dirty="0">
                <a:ea typeface="+mj-lt"/>
                <a:cs typeface="+mj-lt"/>
              </a:rPr>
              <a:t>Important European and International Milestones for building a (legal) framework for Ecological Connectivity</a:t>
            </a:r>
            <a:endParaRPr lang="en-US" dirty="0">
              <a:cs typeface="Arial"/>
            </a:endParaRPr>
          </a:p>
        </p:txBody>
      </p:sp>
      <p:graphicFrame>
        <p:nvGraphicFramePr>
          <p:cNvPr id="16" name="Content Placeholder 15">
            <a:extLst>
              <a:ext uri="{FF2B5EF4-FFF2-40B4-BE49-F238E27FC236}">
                <a16:creationId xmlns:a16="http://schemas.microsoft.com/office/drawing/2014/main" id="{C793BDE0-6067-F0CE-5936-9463585CBF91}"/>
              </a:ext>
            </a:extLst>
          </p:cNvPr>
          <p:cNvGraphicFramePr>
            <a:graphicFrameLocks noGrp="1"/>
          </p:cNvGraphicFramePr>
          <p:nvPr>
            <p:ph idx="1"/>
          </p:nvPr>
        </p:nvGraphicFramePr>
        <p:xfrm>
          <a:off x="468313" y="1768475"/>
          <a:ext cx="8207375" cy="2897188"/>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7" name="Audio 6">
            <a:hlinkClick r:id="" action="ppaction://media"/>
            <a:extLst>
              <a:ext uri="{FF2B5EF4-FFF2-40B4-BE49-F238E27FC236}">
                <a16:creationId xmlns:a16="http://schemas.microsoft.com/office/drawing/2014/main" id="{D23A315A-60D1-4BC7-DA4F-D79DB381CB3D}"/>
              </a:ext>
            </a:extLst>
          </p:cNvPr>
          <p:cNvPicPr>
            <a:picLocks noChangeAspect="1"/>
          </p:cNvPicPr>
          <p:nvPr>
            <a:audioFile r:link="rId2"/>
            <p:extLst>
              <p:ext uri="{DAA4B4D4-6D71-4841-9C94-3DE7FCFB9230}">
                <p14:media xmlns:p14="http://schemas.microsoft.com/office/powerpoint/2010/main" r:embed="rId1"/>
              </p:ext>
            </p:extLst>
          </p:nvPr>
        </p:nvPicPr>
        <p:blipFill>
          <a:blip r:embed="rId10"/>
          <a:srcRect l="-76563" t="-76563" r="-76563" b="-76563"/>
          <a:stretch>
            <a:fillRect/>
          </a:stretch>
        </p:blipFill>
        <p:spPr>
          <a:xfrm>
            <a:off x="7539228" y="3538728"/>
            <a:ext cx="1543050" cy="1543050"/>
          </a:xfrm>
          <a:prstGeom prst="ellipse">
            <a:avLst/>
          </a:prstGeom>
        </p:spPr>
      </p:pic>
    </p:spTree>
    <p:extLst>
      <p:ext uri="{BB962C8B-B14F-4D97-AF65-F5344CB8AC3E}">
        <p14:creationId xmlns:p14="http://schemas.microsoft.com/office/powerpoint/2010/main" val="2708403611"/>
      </p:ext>
    </p:extLst>
  </p:cSld>
  <p:clrMapOvr>
    <a:masterClrMapping/>
  </p:clrMapOvr>
  <mc:AlternateContent xmlns:mc="http://schemas.openxmlformats.org/markup-compatibility/2006" xmlns:p14="http://schemas.microsoft.com/office/powerpoint/2010/main">
    <mc:Choice Requires="p14">
      <p:transition spd="slow" p14:dur="2000" advTm="62790"/>
    </mc:Choice>
    <mc:Fallback xmlns="">
      <p:transition spd="slow" advTm="6279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3847830-7345-E149-B838-E23963C7B2D4}"/>
              </a:ext>
            </a:extLst>
          </p:cNvPr>
          <p:cNvSpPr>
            <a:spLocks noGrp="1"/>
          </p:cNvSpPr>
          <p:nvPr>
            <p:ph type="body" idx="1"/>
          </p:nvPr>
        </p:nvSpPr>
        <p:spPr/>
        <p:txBody>
          <a:bodyPr/>
          <a:lstStyle/>
          <a:p>
            <a:r>
              <a:rPr lang="en-US"/>
              <a:t> </a:t>
            </a:r>
          </a:p>
        </p:txBody>
      </p:sp>
      <p:sp>
        <p:nvSpPr>
          <p:cNvPr id="3" name="Date Placeholder 2">
            <a:extLst>
              <a:ext uri="{FF2B5EF4-FFF2-40B4-BE49-F238E27FC236}">
                <a16:creationId xmlns:a16="http://schemas.microsoft.com/office/drawing/2014/main" id="{286E5354-26C2-254F-ABD0-DDC2E04015A6}"/>
              </a:ext>
            </a:extLst>
          </p:cNvPr>
          <p:cNvSpPr>
            <a:spLocks noGrp="1"/>
          </p:cNvSpPr>
          <p:nvPr>
            <p:ph type="dt" sz="half" idx="10"/>
          </p:nvPr>
        </p:nvSpPr>
        <p:spPr/>
        <p:txBody>
          <a:bodyPr/>
          <a:lstStyle/>
          <a:p>
            <a:fld id="{25D03B55-BCD5-48E2-8C33-BC7EE580FB15}" type="datetime1">
              <a:rPr lang="sl-SI" smtClean="0"/>
              <a:t>30. 01. 2026</a:t>
            </a:fld>
            <a:endParaRPr lang="en-US"/>
          </a:p>
        </p:txBody>
      </p:sp>
      <p:sp>
        <p:nvSpPr>
          <p:cNvPr id="4" name="Footer Placeholder 3">
            <a:extLst>
              <a:ext uri="{FF2B5EF4-FFF2-40B4-BE49-F238E27FC236}">
                <a16:creationId xmlns:a16="http://schemas.microsoft.com/office/drawing/2014/main" id="{C47D13C1-2773-594F-8785-EFE34F0010DF}"/>
              </a:ext>
            </a:extLst>
          </p:cNvPr>
          <p:cNvSpPr>
            <a:spLocks noGrp="1"/>
          </p:cNvSpPr>
          <p:nvPr>
            <p:ph type="ftr" sz="quarter" idx="4294967295"/>
          </p:nvPr>
        </p:nvSpPr>
        <p:spPr>
          <a:xfrm>
            <a:off x="468419" y="4767263"/>
            <a:ext cx="5745538" cy="252412"/>
          </a:xfrm>
        </p:spPr>
        <p:txBody>
          <a:bodyPr/>
          <a:lstStyle/>
          <a:p>
            <a:r>
              <a:rPr lang="en-US" err="1"/>
              <a:t>PlanToConnect</a:t>
            </a:r>
            <a:r>
              <a:rPr lang="en-US"/>
              <a:t> / Partner(s) / Name(s)</a:t>
            </a:r>
          </a:p>
        </p:txBody>
      </p:sp>
      <p:sp>
        <p:nvSpPr>
          <p:cNvPr id="5" name="Slide Number Placeholder 4">
            <a:extLst>
              <a:ext uri="{FF2B5EF4-FFF2-40B4-BE49-F238E27FC236}">
                <a16:creationId xmlns:a16="http://schemas.microsoft.com/office/drawing/2014/main" id="{1F35F9B6-13AE-5A4B-859D-0DD2E974378F}"/>
              </a:ext>
            </a:extLst>
          </p:cNvPr>
          <p:cNvSpPr>
            <a:spLocks noGrp="1"/>
          </p:cNvSpPr>
          <p:nvPr>
            <p:ph type="sldNum" sz="quarter" idx="12"/>
          </p:nvPr>
        </p:nvSpPr>
        <p:spPr/>
        <p:txBody>
          <a:bodyPr/>
          <a:lstStyle/>
          <a:p>
            <a:fld id="{5523F345-55CE-7244-BAC6-E4D97AAB72F4}" type="slidenum">
              <a:rPr lang="en-US" smtClean="0"/>
              <a:t>12</a:t>
            </a:fld>
            <a:endParaRPr lang="en-US"/>
          </a:p>
        </p:txBody>
      </p:sp>
      <p:sp>
        <p:nvSpPr>
          <p:cNvPr id="6" name="Title 5">
            <a:extLst>
              <a:ext uri="{FF2B5EF4-FFF2-40B4-BE49-F238E27FC236}">
                <a16:creationId xmlns:a16="http://schemas.microsoft.com/office/drawing/2014/main" id="{E438D298-9EA5-6645-A49B-E205DE38C8D9}"/>
              </a:ext>
            </a:extLst>
          </p:cNvPr>
          <p:cNvSpPr>
            <a:spLocks noGrp="1"/>
          </p:cNvSpPr>
          <p:nvPr>
            <p:ph type="title"/>
          </p:nvPr>
        </p:nvSpPr>
        <p:spPr>
          <a:xfrm>
            <a:off x="1481572" y="1373967"/>
            <a:ext cx="6191921" cy="2397919"/>
          </a:xfrm>
        </p:spPr>
        <p:txBody>
          <a:bodyPr/>
          <a:lstStyle/>
          <a:p>
            <a:pPr algn="ctr"/>
            <a:r>
              <a:rPr lang="en-US"/>
              <a:t>Module 2:</a:t>
            </a:r>
            <a:br>
              <a:rPr lang="en-US"/>
            </a:br>
            <a:r>
              <a:rPr lang="en-US"/>
              <a:t>How to design GBI networks</a:t>
            </a:r>
          </a:p>
        </p:txBody>
      </p:sp>
      <p:pic>
        <p:nvPicPr>
          <p:cNvPr id="8" name="Audio 7">
            <a:hlinkClick r:id="" action="ppaction://media"/>
            <a:extLst>
              <a:ext uri="{FF2B5EF4-FFF2-40B4-BE49-F238E27FC236}">
                <a16:creationId xmlns:a16="http://schemas.microsoft.com/office/drawing/2014/main" id="{0FF2D73E-DB8A-EFC8-99DE-AF835E2ED7D1}"/>
              </a:ext>
            </a:extLst>
          </p:cNvPr>
          <p:cNvPicPr>
            <a:picLocks noChangeAspect="1"/>
          </p:cNvPicPr>
          <p:nvPr>
            <a:audioFile r:link="rId2"/>
            <p:extLst>
              <p:ext uri="{DAA4B4D4-6D71-4841-9C94-3DE7FCFB9230}">
                <p14:media xmlns:p14="http://schemas.microsoft.com/office/powerpoint/2010/main" r:embed="rId1"/>
              </p:ext>
            </p:extLst>
          </p:nvPr>
        </p:nvPicPr>
        <p:blipFill>
          <a:blip r:embed="rId4"/>
          <a:srcRect l="-76563" t="-76563" r="-76563" b="-76563"/>
          <a:stretch>
            <a:fillRect/>
          </a:stretch>
        </p:blipFill>
        <p:spPr>
          <a:xfrm>
            <a:off x="7539228" y="3538728"/>
            <a:ext cx="1543050" cy="1543050"/>
          </a:xfrm>
          <a:prstGeom prst="ellipse">
            <a:avLst/>
          </a:prstGeom>
        </p:spPr>
      </p:pic>
    </p:spTree>
    <p:extLst>
      <p:ext uri="{BB962C8B-B14F-4D97-AF65-F5344CB8AC3E}">
        <p14:creationId xmlns:p14="http://schemas.microsoft.com/office/powerpoint/2010/main" val="715076785"/>
      </p:ext>
    </p:extLst>
  </p:cSld>
  <p:clrMapOvr>
    <a:masterClrMapping/>
  </p:clrMapOvr>
  <mc:AlternateContent xmlns:mc="http://schemas.openxmlformats.org/markup-compatibility/2006" xmlns:p14="http://schemas.microsoft.com/office/powerpoint/2010/main">
    <mc:Choice Requires="p14">
      <p:transition spd="slow" p14:dur="2000" advTm="7760"/>
    </mc:Choice>
    <mc:Fallback xmlns="">
      <p:transition spd="slow" advTm="776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08E424-C2E0-E1D1-65C8-FBDA6748B0F0}"/>
            </a:ext>
          </a:extLst>
        </p:cNvPr>
        <p:cNvGrpSpPr/>
        <p:nvPr/>
      </p:nvGrpSpPr>
      <p:grpSpPr>
        <a:xfrm>
          <a:off x="0" y="0"/>
          <a:ext cx="0" cy="0"/>
          <a:chOff x="0" y="0"/>
          <a:chExt cx="0" cy="0"/>
        </a:xfrm>
      </p:grpSpPr>
      <p:sp>
        <p:nvSpPr>
          <p:cNvPr id="8" name="Subtitle 7">
            <a:extLst>
              <a:ext uri="{FF2B5EF4-FFF2-40B4-BE49-F238E27FC236}">
                <a16:creationId xmlns:a16="http://schemas.microsoft.com/office/drawing/2014/main" id="{00DF2AD5-7885-087E-0FA3-4D8D4FBB978A}"/>
              </a:ext>
            </a:extLst>
          </p:cNvPr>
          <p:cNvSpPr>
            <a:spLocks noGrp="1"/>
          </p:cNvSpPr>
          <p:nvPr>
            <p:ph type="subTitle" idx="1"/>
          </p:nvPr>
        </p:nvSpPr>
        <p:spPr>
          <a:xfrm>
            <a:off x="467624" y="1972937"/>
            <a:ext cx="4339881" cy="2794325"/>
          </a:xfrm>
        </p:spPr>
        <p:txBody>
          <a:bodyPr anchor="t">
            <a:normAutofit fontScale="92500" lnSpcReduction="10000"/>
          </a:bodyPr>
          <a:lstStyle/>
          <a:p>
            <a:pPr marL="285750" indent="-285750">
              <a:buChar char="•"/>
            </a:pPr>
            <a:r>
              <a:rPr lang="en-US">
                <a:cs typeface="Arial"/>
              </a:rPr>
              <a:t>Alpine-wide connectivity is at risk</a:t>
            </a:r>
          </a:p>
          <a:p>
            <a:pPr marL="285750" indent="-285750">
              <a:buChar char="•"/>
            </a:pPr>
            <a:r>
              <a:rPr lang="en-US">
                <a:cs typeface="Arial"/>
              </a:rPr>
              <a:t>Core areas, corridors, permeable areas, and buffer areas are not harmonized across the alpine-borders</a:t>
            </a:r>
          </a:p>
          <a:p>
            <a:pPr marL="285750" indent="-285750">
              <a:buChar char="•"/>
            </a:pPr>
            <a:r>
              <a:rPr lang="en-US">
                <a:cs typeface="Arial"/>
              </a:rPr>
              <a:t>Inconsistencies in ecological connectivity concepts exist</a:t>
            </a:r>
          </a:p>
          <a:p>
            <a:pPr marL="285750" indent="-285750">
              <a:buChar char="•"/>
            </a:pPr>
            <a:r>
              <a:rPr lang="en-US">
                <a:cs typeface="Arial"/>
              </a:rPr>
              <a:t>Areas with missing GIS-data exist (e.g. South Tyrol) making it difficult to plan for gain a clear picture on the Status Quo of connectivity planning across the Alpine Space</a:t>
            </a:r>
          </a:p>
          <a:p>
            <a:endParaRPr lang="en-US">
              <a:cs typeface="Arial"/>
            </a:endParaRPr>
          </a:p>
        </p:txBody>
      </p:sp>
      <p:sp>
        <p:nvSpPr>
          <p:cNvPr id="4" name="Date Placeholder 3">
            <a:extLst>
              <a:ext uri="{FF2B5EF4-FFF2-40B4-BE49-F238E27FC236}">
                <a16:creationId xmlns:a16="http://schemas.microsoft.com/office/drawing/2014/main" id="{49F291DA-DCED-2205-6149-65DA4A3570D4}"/>
              </a:ext>
            </a:extLst>
          </p:cNvPr>
          <p:cNvSpPr>
            <a:spLocks noGrp="1"/>
          </p:cNvSpPr>
          <p:nvPr>
            <p:ph type="dt" sz="half" idx="10"/>
          </p:nvPr>
        </p:nvSpPr>
        <p:spPr>
          <a:xfrm>
            <a:off x="6247189" y="4767263"/>
            <a:ext cx="1938714" cy="252412"/>
          </a:xfrm>
        </p:spPr>
        <p:txBody>
          <a:bodyPr/>
          <a:lstStyle/>
          <a:p>
            <a:fld id="{2EA5BF78-671E-4750-B15C-C23A75D2267A}" type="datetime1">
              <a:rPr lang="sl-SI" smtClean="0"/>
              <a:t>30. 01. 2026</a:t>
            </a:fld>
            <a:endParaRPr lang="en-US"/>
          </a:p>
        </p:txBody>
      </p:sp>
      <p:sp>
        <p:nvSpPr>
          <p:cNvPr id="5" name="Footer Placeholder 4">
            <a:extLst>
              <a:ext uri="{FF2B5EF4-FFF2-40B4-BE49-F238E27FC236}">
                <a16:creationId xmlns:a16="http://schemas.microsoft.com/office/drawing/2014/main" id="{DD61E61B-FDCF-5E4C-71E7-611C536B50C2}"/>
              </a:ext>
            </a:extLst>
          </p:cNvPr>
          <p:cNvSpPr>
            <a:spLocks noGrp="1"/>
          </p:cNvSpPr>
          <p:nvPr>
            <p:ph type="ftr" sz="quarter" idx="4294967295"/>
          </p:nvPr>
        </p:nvSpPr>
        <p:spPr>
          <a:xfrm>
            <a:off x="468419" y="4767263"/>
            <a:ext cx="5745538" cy="252412"/>
          </a:xfrm>
        </p:spPr>
        <p:txBody>
          <a:bodyPr/>
          <a:lstStyle/>
          <a:p>
            <a:r>
              <a:rPr lang="en-US" err="1"/>
              <a:t>PlanToConnect</a:t>
            </a:r>
            <a:r>
              <a:rPr lang="en-US"/>
              <a:t> / Partner(s) / Name(s)</a:t>
            </a:r>
            <a:endParaRPr lang="en-US">
              <a:cs typeface="Arial"/>
            </a:endParaRPr>
          </a:p>
        </p:txBody>
      </p:sp>
      <p:sp>
        <p:nvSpPr>
          <p:cNvPr id="6" name="Slide Number Placeholder 5">
            <a:extLst>
              <a:ext uri="{FF2B5EF4-FFF2-40B4-BE49-F238E27FC236}">
                <a16:creationId xmlns:a16="http://schemas.microsoft.com/office/drawing/2014/main" id="{87E3B0AE-BFAF-3891-DE2A-EF3030A7E623}"/>
              </a:ext>
            </a:extLst>
          </p:cNvPr>
          <p:cNvSpPr>
            <a:spLocks noGrp="1"/>
          </p:cNvSpPr>
          <p:nvPr>
            <p:ph type="sldNum" sz="quarter" idx="12"/>
          </p:nvPr>
        </p:nvSpPr>
        <p:spPr>
          <a:xfrm>
            <a:off x="8302915" y="4767263"/>
            <a:ext cx="372774" cy="252412"/>
          </a:xfrm>
        </p:spPr>
        <p:txBody>
          <a:bodyPr/>
          <a:lstStyle/>
          <a:p>
            <a:fld id="{5523F345-55CE-7244-BAC6-E4D97AAB72F4}" type="slidenum">
              <a:rPr lang="en-US" smtClean="0"/>
              <a:pPr/>
              <a:t>13</a:t>
            </a:fld>
            <a:endParaRPr lang="en-US"/>
          </a:p>
        </p:txBody>
      </p:sp>
      <p:sp>
        <p:nvSpPr>
          <p:cNvPr id="3" name="Titel 7">
            <a:extLst>
              <a:ext uri="{FF2B5EF4-FFF2-40B4-BE49-F238E27FC236}">
                <a16:creationId xmlns:a16="http://schemas.microsoft.com/office/drawing/2014/main" id="{CAFE5A7F-72CF-380E-C909-3E29AACAD8B2}"/>
              </a:ext>
            </a:extLst>
          </p:cNvPr>
          <p:cNvSpPr txBox="1">
            <a:spLocks/>
          </p:cNvSpPr>
          <p:nvPr/>
        </p:nvSpPr>
        <p:spPr>
          <a:xfrm>
            <a:off x="464964" y="812275"/>
            <a:ext cx="4257516" cy="954026"/>
          </a:xfrm>
          <a:prstGeom prst="rect">
            <a:avLst/>
          </a:prstGeom>
        </p:spPr>
        <p:txBody>
          <a:bodyPr vert="horz" lIns="91440" tIns="45720" rIns="91440" bIns="45720" rtlCol="0" anchor="b">
            <a:normAutofit fontScale="77500" lnSpcReduction="20000"/>
          </a:bodyPr>
          <a:lstStyle>
            <a:lvl1pPr algn="l" defTabSz="685800" rtl="0" eaLnBrk="1" latinLnBrk="0" hangingPunct="1">
              <a:lnSpc>
                <a:spcPct val="90000"/>
              </a:lnSpc>
              <a:spcBef>
                <a:spcPct val="0"/>
              </a:spcBef>
              <a:buNone/>
              <a:defRPr sz="4500" b="1" kern="1200">
                <a:solidFill>
                  <a:schemeClr val="accent1"/>
                </a:solidFill>
                <a:latin typeface="+mj-lt"/>
                <a:ea typeface="+mj-ea"/>
                <a:cs typeface="+mj-cs"/>
              </a:defRPr>
            </a:lvl1pPr>
          </a:lstStyle>
          <a:p>
            <a:r>
              <a:rPr lang="de-DE" sz="3200">
                <a:cs typeface="Arial"/>
              </a:rPr>
              <a:t>Alpine GBI Infrastructure </a:t>
            </a:r>
            <a:r>
              <a:rPr lang="de-DE" sz="3200" err="1">
                <a:cs typeface="Arial"/>
              </a:rPr>
              <a:t>networks</a:t>
            </a:r>
            <a:r>
              <a:rPr lang="de-DE" sz="3200">
                <a:cs typeface="Arial"/>
              </a:rPr>
              <a:t> – a </a:t>
            </a:r>
            <a:r>
              <a:rPr lang="de-DE" sz="3200" err="1">
                <a:cs typeface="Arial"/>
              </a:rPr>
              <a:t>mosaic</a:t>
            </a:r>
            <a:endParaRPr lang="de-DE" sz="3200">
              <a:cs typeface="Arial"/>
            </a:endParaRPr>
          </a:p>
        </p:txBody>
      </p:sp>
      <p:pic>
        <p:nvPicPr>
          <p:cNvPr id="2" name="Picture 1">
            <a:extLst>
              <a:ext uri="{FF2B5EF4-FFF2-40B4-BE49-F238E27FC236}">
                <a16:creationId xmlns:a16="http://schemas.microsoft.com/office/drawing/2014/main" id="{A57F5EC0-67B0-2547-8D71-983840839960}"/>
              </a:ext>
            </a:extLst>
          </p:cNvPr>
          <p:cNvPicPr>
            <a:picLocks noChangeAspect="1"/>
          </p:cNvPicPr>
          <p:nvPr/>
        </p:nvPicPr>
        <p:blipFill>
          <a:blip r:embed="rId5"/>
          <a:stretch>
            <a:fillRect/>
          </a:stretch>
        </p:blipFill>
        <p:spPr>
          <a:xfrm>
            <a:off x="4985648" y="904271"/>
            <a:ext cx="3686829" cy="3863052"/>
          </a:xfrm>
          <a:prstGeom prst="rect">
            <a:avLst/>
          </a:prstGeom>
        </p:spPr>
      </p:pic>
      <p:pic>
        <p:nvPicPr>
          <p:cNvPr id="9" name="Audio 8">
            <a:hlinkClick r:id="" action="ppaction://media"/>
            <a:extLst>
              <a:ext uri="{FF2B5EF4-FFF2-40B4-BE49-F238E27FC236}">
                <a16:creationId xmlns:a16="http://schemas.microsoft.com/office/drawing/2014/main" id="{DA24E8BE-74E9-C995-D2AE-644972B8D20A}"/>
              </a:ext>
            </a:extLst>
          </p:cNvPr>
          <p:cNvPicPr>
            <a:picLocks noChangeAspect="1"/>
          </p:cNvPicPr>
          <p:nvPr>
            <a:audioFile r:link="rId2"/>
            <p:extLst>
              <p:ext uri="{DAA4B4D4-6D71-4841-9C94-3DE7FCFB9230}">
                <p14:media xmlns:p14="http://schemas.microsoft.com/office/powerpoint/2010/main" r:embed="rId1"/>
              </p:ext>
            </p:extLst>
          </p:nvPr>
        </p:nvPicPr>
        <p:blipFill>
          <a:blip r:embed="rId6"/>
          <a:srcRect l="-76563" t="-76563" r="-76563" b="-76563"/>
          <a:stretch>
            <a:fillRect/>
          </a:stretch>
        </p:blipFill>
        <p:spPr>
          <a:xfrm>
            <a:off x="7539228" y="3538728"/>
            <a:ext cx="1543050" cy="1543050"/>
          </a:xfrm>
          <a:prstGeom prst="ellipse">
            <a:avLst/>
          </a:prstGeom>
        </p:spPr>
      </p:pic>
    </p:spTree>
    <p:extLst>
      <p:ext uri="{BB962C8B-B14F-4D97-AF65-F5344CB8AC3E}">
        <p14:creationId xmlns:p14="http://schemas.microsoft.com/office/powerpoint/2010/main" val="78875398"/>
      </p:ext>
    </p:extLst>
  </p:cSld>
  <p:clrMapOvr>
    <a:masterClrMapping/>
  </p:clrMapOvr>
  <mc:AlternateContent xmlns:mc="http://schemas.openxmlformats.org/markup-compatibility/2006" xmlns:p14="http://schemas.microsoft.com/office/powerpoint/2010/main">
    <mc:Choice Requires="p14">
      <p:transition spd="slow" p14:dur="2000" advTm="53386"/>
    </mc:Choice>
    <mc:Fallback xmlns="">
      <p:transition spd="slow" advTm="5338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89E9D1-3508-0013-F898-1052672E0816}"/>
            </a:ext>
          </a:extLst>
        </p:cNvPr>
        <p:cNvGrpSpPr/>
        <p:nvPr/>
      </p:nvGrpSpPr>
      <p:grpSpPr>
        <a:xfrm>
          <a:off x="0" y="0"/>
          <a:ext cx="0" cy="0"/>
          <a:chOff x="0" y="0"/>
          <a:chExt cx="0" cy="0"/>
        </a:xfrm>
      </p:grpSpPr>
      <p:sp>
        <p:nvSpPr>
          <p:cNvPr id="8" name="Subtitle 7">
            <a:extLst>
              <a:ext uri="{FF2B5EF4-FFF2-40B4-BE49-F238E27FC236}">
                <a16:creationId xmlns:a16="http://schemas.microsoft.com/office/drawing/2014/main" id="{899DD6BB-F02D-F909-DBC3-CB846F3C9B6B}"/>
              </a:ext>
            </a:extLst>
          </p:cNvPr>
          <p:cNvSpPr>
            <a:spLocks noGrp="1"/>
          </p:cNvSpPr>
          <p:nvPr>
            <p:ph type="subTitle" idx="1"/>
          </p:nvPr>
        </p:nvSpPr>
        <p:spPr>
          <a:xfrm>
            <a:off x="374269" y="1845938"/>
            <a:ext cx="7923613" cy="2921325"/>
          </a:xfrm>
        </p:spPr>
        <p:txBody>
          <a:bodyPr anchor="t">
            <a:normAutofit fontScale="92500" lnSpcReduction="10000"/>
          </a:bodyPr>
          <a:lstStyle/>
          <a:p>
            <a:pPr marL="285750" indent="-285750">
              <a:buFont typeface="Wingdings" panose="020B0604020202020204" pitchFamily="34" charset="0"/>
              <a:buChar char="Ø"/>
            </a:pPr>
            <a:r>
              <a:rPr lang="en-US" dirty="0">
                <a:cs typeface="Arial"/>
              </a:rPr>
              <a:t>For </a:t>
            </a:r>
            <a:r>
              <a:rPr lang="en-US" dirty="0" err="1">
                <a:cs typeface="Arial"/>
              </a:rPr>
              <a:t>analysing</a:t>
            </a:r>
            <a:r>
              <a:rPr lang="en-US" dirty="0">
                <a:cs typeface="Arial"/>
              </a:rPr>
              <a:t> an ecological network, various data is necessary: you might need data for:</a:t>
            </a:r>
            <a:endParaRPr lang="en-US" dirty="0"/>
          </a:p>
          <a:p>
            <a:pPr marL="628650" lvl="1" indent="-342900" algn="l">
              <a:buClr>
                <a:srgbClr val="93CE97"/>
              </a:buClr>
              <a:buFont typeface="Courier New" panose="020B0604020202020204" pitchFamily="34" charset="0"/>
              <a:buChar char="o"/>
            </a:pPr>
            <a:r>
              <a:rPr lang="en-US" dirty="0">
                <a:cs typeface="Arial"/>
              </a:rPr>
              <a:t>Road and traffic infrastructure</a:t>
            </a:r>
          </a:p>
          <a:p>
            <a:pPr marL="628650" lvl="1" indent="-342900" algn="l">
              <a:buClr>
                <a:srgbClr val="93CE97"/>
              </a:buClr>
              <a:buFont typeface="Courier New" panose="020B0604020202020204" pitchFamily="34" charset="0"/>
              <a:buChar char="o"/>
            </a:pPr>
            <a:r>
              <a:rPr lang="en-US" dirty="0">
                <a:cs typeface="Arial"/>
              </a:rPr>
              <a:t>Planning instruments and categories (e.g. protection areas, drinking water or reservoir areas)</a:t>
            </a:r>
          </a:p>
          <a:p>
            <a:pPr marL="628650" lvl="1" indent="-342900" algn="l">
              <a:buClr>
                <a:srgbClr val="93CE97"/>
              </a:buClr>
              <a:buFont typeface="Courier New" panose="020B0604020202020204" pitchFamily="34" charset="0"/>
              <a:buChar char="o"/>
            </a:pPr>
            <a:r>
              <a:rPr lang="en-US" dirty="0">
                <a:cs typeface="Arial"/>
              </a:rPr>
              <a:t>Data on planned or existing renewable energy installations</a:t>
            </a:r>
          </a:p>
          <a:p>
            <a:pPr marL="628650" lvl="1" indent="-342900" algn="l">
              <a:buClr>
                <a:srgbClr val="93CE97"/>
              </a:buClr>
              <a:buFont typeface="Courier New" panose="020B0604020202020204" pitchFamily="34" charset="0"/>
              <a:buChar char="o"/>
            </a:pPr>
            <a:r>
              <a:rPr lang="en-US" dirty="0">
                <a:cs typeface="Arial"/>
              </a:rPr>
              <a:t>Hydropower plants</a:t>
            </a:r>
          </a:p>
          <a:p>
            <a:pPr marL="628650" lvl="1" indent="-342900" algn="l">
              <a:buClr>
                <a:srgbClr val="93CE97"/>
              </a:buClr>
              <a:buFont typeface="Courier New" panose="020B0604020202020204" pitchFamily="34" charset="0"/>
              <a:buChar char="o"/>
            </a:pPr>
            <a:r>
              <a:rPr lang="en-US" dirty="0">
                <a:cs typeface="Arial"/>
              </a:rPr>
              <a:t>High-voltage transmission lines</a:t>
            </a:r>
          </a:p>
          <a:p>
            <a:pPr marL="628650" lvl="1" indent="-342900" algn="l">
              <a:buClr>
                <a:srgbClr val="93CE97"/>
              </a:buClr>
              <a:buFont typeface="Courier New" panose="020B0604020202020204" pitchFamily="34" charset="0"/>
              <a:buChar char="o"/>
            </a:pPr>
            <a:r>
              <a:rPr lang="en-US" dirty="0">
                <a:cs typeface="Arial"/>
              </a:rPr>
              <a:t>Species and plants existence</a:t>
            </a:r>
          </a:p>
          <a:p>
            <a:pPr marL="628650" lvl="1" indent="-342900" algn="l">
              <a:buClr>
                <a:srgbClr val="93CE97"/>
              </a:buClr>
              <a:buFont typeface="Courier New" panose="020B0604020202020204" pitchFamily="34" charset="0"/>
              <a:buChar char="o"/>
            </a:pPr>
            <a:r>
              <a:rPr lang="en-US" dirty="0">
                <a:cs typeface="Arial"/>
              </a:rPr>
              <a:t>Agricultural use</a:t>
            </a:r>
          </a:p>
          <a:p>
            <a:pPr marL="628650" lvl="1" indent="-342900" algn="l">
              <a:buClr>
                <a:srgbClr val="93CE97"/>
              </a:buClr>
              <a:buFont typeface="Courier New" panose="020B0604020202020204" pitchFamily="34" charset="0"/>
              <a:buChar char="o"/>
            </a:pPr>
            <a:r>
              <a:rPr lang="en-US" dirty="0">
                <a:cs typeface="Arial"/>
              </a:rPr>
              <a:t>Settlement developments</a:t>
            </a:r>
          </a:p>
          <a:p>
            <a:pPr marL="628650" lvl="1" indent="-342900" algn="l">
              <a:buClr>
                <a:srgbClr val="93CE97"/>
              </a:buClr>
              <a:buFont typeface="Courier New" panose="020B0604020202020204" pitchFamily="34" charset="0"/>
              <a:buChar char="o"/>
            </a:pPr>
            <a:r>
              <a:rPr lang="en-US" dirty="0">
                <a:cs typeface="Arial"/>
              </a:rPr>
              <a:t>Effects resulting from climate change and consequences for ecological network</a:t>
            </a:r>
          </a:p>
        </p:txBody>
      </p:sp>
      <p:sp>
        <p:nvSpPr>
          <p:cNvPr id="4" name="Date Placeholder 3">
            <a:extLst>
              <a:ext uri="{FF2B5EF4-FFF2-40B4-BE49-F238E27FC236}">
                <a16:creationId xmlns:a16="http://schemas.microsoft.com/office/drawing/2014/main" id="{C18B37E7-D7DE-9B23-C46C-53D4925F3249}"/>
              </a:ext>
            </a:extLst>
          </p:cNvPr>
          <p:cNvSpPr>
            <a:spLocks noGrp="1"/>
          </p:cNvSpPr>
          <p:nvPr>
            <p:ph type="dt" sz="half" idx="10"/>
          </p:nvPr>
        </p:nvSpPr>
        <p:spPr>
          <a:xfrm>
            <a:off x="6247189" y="4767263"/>
            <a:ext cx="1938714" cy="252412"/>
          </a:xfrm>
        </p:spPr>
        <p:txBody>
          <a:bodyPr/>
          <a:lstStyle/>
          <a:p>
            <a:fld id="{2EA5BF78-671E-4750-B15C-C23A75D2267A}" type="datetime1">
              <a:rPr lang="sl-SI" smtClean="0"/>
              <a:t>30. 01. 2026</a:t>
            </a:fld>
            <a:endParaRPr lang="en-US"/>
          </a:p>
        </p:txBody>
      </p:sp>
      <p:sp>
        <p:nvSpPr>
          <p:cNvPr id="5" name="Footer Placeholder 4">
            <a:extLst>
              <a:ext uri="{FF2B5EF4-FFF2-40B4-BE49-F238E27FC236}">
                <a16:creationId xmlns:a16="http://schemas.microsoft.com/office/drawing/2014/main" id="{A41E67BC-7CC8-4E75-2C3B-9C58C8962C3D}"/>
              </a:ext>
            </a:extLst>
          </p:cNvPr>
          <p:cNvSpPr>
            <a:spLocks noGrp="1"/>
          </p:cNvSpPr>
          <p:nvPr>
            <p:ph type="ftr" sz="quarter" idx="4294967295"/>
          </p:nvPr>
        </p:nvSpPr>
        <p:spPr>
          <a:xfrm>
            <a:off x="468419" y="4767263"/>
            <a:ext cx="5745538" cy="252412"/>
          </a:xfrm>
        </p:spPr>
        <p:txBody>
          <a:bodyPr/>
          <a:lstStyle/>
          <a:p>
            <a:r>
              <a:rPr lang="en-US" err="1"/>
              <a:t>PlanToConnect</a:t>
            </a:r>
            <a:r>
              <a:rPr lang="en-US"/>
              <a:t> / Partner(s) / Name(s)</a:t>
            </a:r>
            <a:endParaRPr lang="en-US">
              <a:cs typeface="Arial"/>
            </a:endParaRPr>
          </a:p>
        </p:txBody>
      </p:sp>
      <p:sp>
        <p:nvSpPr>
          <p:cNvPr id="6" name="Slide Number Placeholder 5">
            <a:extLst>
              <a:ext uri="{FF2B5EF4-FFF2-40B4-BE49-F238E27FC236}">
                <a16:creationId xmlns:a16="http://schemas.microsoft.com/office/drawing/2014/main" id="{96954E8D-BE33-B745-BA5B-B9D90590EE93}"/>
              </a:ext>
            </a:extLst>
          </p:cNvPr>
          <p:cNvSpPr>
            <a:spLocks noGrp="1"/>
          </p:cNvSpPr>
          <p:nvPr>
            <p:ph type="sldNum" sz="quarter" idx="12"/>
          </p:nvPr>
        </p:nvSpPr>
        <p:spPr>
          <a:xfrm>
            <a:off x="8302915" y="4767263"/>
            <a:ext cx="372774" cy="252412"/>
          </a:xfrm>
        </p:spPr>
        <p:txBody>
          <a:bodyPr/>
          <a:lstStyle/>
          <a:p>
            <a:fld id="{5523F345-55CE-7244-BAC6-E4D97AAB72F4}" type="slidenum">
              <a:rPr lang="en-US" smtClean="0"/>
              <a:pPr/>
              <a:t>14</a:t>
            </a:fld>
            <a:endParaRPr lang="en-US"/>
          </a:p>
        </p:txBody>
      </p:sp>
      <p:sp>
        <p:nvSpPr>
          <p:cNvPr id="3" name="Titel 7">
            <a:extLst>
              <a:ext uri="{FF2B5EF4-FFF2-40B4-BE49-F238E27FC236}">
                <a16:creationId xmlns:a16="http://schemas.microsoft.com/office/drawing/2014/main" id="{DA0E2554-F489-3423-593B-40CA0B449238}"/>
              </a:ext>
            </a:extLst>
          </p:cNvPr>
          <p:cNvSpPr txBox="1">
            <a:spLocks/>
          </p:cNvSpPr>
          <p:nvPr/>
        </p:nvSpPr>
        <p:spPr>
          <a:xfrm>
            <a:off x="374269" y="849291"/>
            <a:ext cx="8207376" cy="744235"/>
          </a:xfrm>
          <a:prstGeom prst="rect">
            <a:avLst/>
          </a:prstGeom>
        </p:spPr>
        <p:txBody>
          <a:bodyPr vert="horz" lIns="91440" tIns="45720" rIns="91440" bIns="45720" rtlCol="0" anchor="b">
            <a:normAutofit/>
          </a:bodyPr>
          <a:lstStyle>
            <a:lvl1pPr algn="l" defTabSz="685800" rtl="0" eaLnBrk="1" latinLnBrk="0" hangingPunct="1">
              <a:lnSpc>
                <a:spcPct val="90000"/>
              </a:lnSpc>
              <a:spcBef>
                <a:spcPct val="0"/>
              </a:spcBef>
              <a:buNone/>
              <a:defRPr sz="4500" b="1" kern="1200">
                <a:solidFill>
                  <a:schemeClr val="accent1"/>
                </a:solidFill>
                <a:latin typeface="+mj-lt"/>
                <a:ea typeface="+mj-ea"/>
                <a:cs typeface="+mj-cs"/>
              </a:defRPr>
            </a:lvl1pPr>
          </a:lstStyle>
          <a:p>
            <a:r>
              <a:rPr lang="de-DE" sz="2800" dirty="0"/>
              <a:t>Need </a:t>
            </a:r>
            <a:r>
              <a:rPr lang="de-DE" sz="2800" dirty="0" err="1"/>
              <a:t>for</a:t>
            </a:r>
            <a:r>
              <a:rPr lang="de-DE" sz="2800" dirty="0"/>
              <a:t> </a:t>
            </a:r>
            <a:r>
              <a:rPr lang="de-DE" sz="2800" dirty="0" err="1"/>
              <a:t>data</a:t>
            </a:r>
            <a:r>
              <a:rPr lang="de-DE" sz="2800" dirty="0"/>
              <a:t> </a:t>
            </a:r>
            <a:r>
              <a:rPr lang="de-DE" sz="2800" dirty="0" err="1"/>
              <a:t>to</a:t>
            </a:r>
            <a:r>
              <a:rPr lang="de-DE" sz="2800" dirty="0"/>
              <a:t> </a:t>
            </a:r>
            <a:r>
              <a:rPr lang="de-DE" sz="2800" dirty="0" err="1"/>
              <a:t>analyse</a:t>
            </a:r>
            <a:r>
              <a:rPr lang="de-DE" sz="2800" dirty="0"/>
              <a:t> a network</a:t>
            </a:r>
            <a:endParaRPr lang="de-DE" sz="2800" dirty="0">
              <a:cs typeface="Arial" panose="020B0604020202020204"/>
            </a:endParaRPr>
          </a:p>
        </p:txBody>
      </p:sp>
      <p:pic>
        <p:nvPicPr>
          <p:cNvPr id="7" name="Audio 6">
            <a:hlinkClick r:id="" action="ppaction://media"/>
            <a:extLst>
              <a:ext uri="{FF2B5EF4-FFF2-40B4-BE49-F238E27FC236}">
                <a16:creationId xmlns:a16="http://schemas.microsoft.com/office/drawing/2014/main" id="{F7DD5804-9512-D729-38B8-E12E668CAA91}"/>
              </a:ext>
            </a:extLst>
          </p:cNvPr>
          <p:cNvPicPr>
            <a:picLocks noChangeAspect="1"/>
          </p:cNvPicPr>
          <p:nvPr>
            <a:audioFile r:link="rId2"/>
            <p:extLst>
              <p:ext uri="{DAA4B4D4-6D71-4841-9C94-3DE7FCFB9230}">
                <p14:media xmlns:p14="http://schemas.microsoft.com/office/powerpoint/2010/main" r:embed="rId1"/>
              </p:ext>
            </p:extLst>
          </p:nvPr>
        </p:nvPicPr>
        <p:blipFill>
          <a:blip r:embed="rId4"/>
          <a:srcRect l="-76563" t="-76563" r="-76563" b="-76563"/>
          <a:stretch>
            <a:fillRect/>
          </a:stretch>
        </p:blipFill>
        <p:spPr>
          <a:xfrm>
            <a:off x="7539228" y="3538728"/>
            <a:ext cx="1543050" cy="1543050"/>
          </a:xfrm>
          <a:prstGeom prst="ellipse">
            <a:avLst/>
          </a:prstGeom>
        </p:spPr>
      </p:pic>
    </p:spTree>
    <p:extLst>
      <p:ext uri="{BB962C8B-B14F-4D97-AF65-F5344CB8AC3E}">
        <p14:creationId xmlns:p14="http://schemas.microsoft.com/office/powerpoint/2010/main" val="3601557309"/>
      </p:ext>
    </p:extLst>
  </p:cSld>
  <p:clrMapOvr>
    <a:masterClrMapping/>
  </p:clrMapOvr>
  <mc:AlternateContent xmlns:mc="http://schemas.openxmlformats.org/markup-compatibility/2006" xmlns:p14="http://schemas.microsoft.com/office/powerpoint/2010/main">
    <mc:Choice Requires="p14">
      <p:transition spd="slow" p14:dur="2000" advTm="36513"/>
    </mc:Choice>
    <mc:Fallback xmlns="">
      <p:transition spd="slow" advTm="3651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25FAB6-ED6D-532E-73AD-9FC02E6929F2}"/>
            </a:ext>
          </a:extLst>
        </p:cNvPr>
        <p:cNvGrpSpPr/>
        <p:nvPr/>
      </p:nvGrpSpPr>
      <p:grpSpPr>
        <a:xfrm>
          <a:off x="0" y="0"/>
          <a:ext cx="0" cy="0"/>
          <a:chOff x="0" y="0"/>
          <a:chExt cx="0" cy="0"/>
        </a:xfrm>
      </p:grpSpPr>
      <p:sp>
        <p:nvSpPr>
          <p:cNvPr id="8" name="Subtitle 7">
            <a:extLst>
              <a:ext uri="{FF2B5EF4-FFF2-40B4-BE49-F238E27FC236}">
                <a16:creationId xmlns:a16="http://schemas.microsoft.com/office/drawing/2014/main" id="{5457178A-5904-3299-39F6-114E7408CF8E}"/>
              </a:ext>
            </a:extLst>
          </p:cNvPr>
          <p:cNvSpPr>
            <a:spLocks noGrp="1"/>
          </p:cNvSpPr>
          <p:nvPr>
            <p:ph type="subTitle" idx="1"/>
          </p:nvPr>
        </p:nvSpPr>
        <p:spPr>
          <a:xfrm>
            <a:off x="468313" y="1639417"/>
            <a:ext cx="7923613" cy="3127846"/>
          </a:xfrm>
        </p:spPr>
        <p:txBody>
          <a:bodyPr anchor="t">
            <a:normAutofit fontScale="92500"/>
          </a:bodyPr>
          <a:lstStyle/>
          <a:p>
            <a:r>
              <a:rPr lang="en-US" dirty="0">
                <a:cs typeface="Arial"/>
              </a:rPr>
              <a:t>What are Ecosystem Services?</a:t>
            </a:r>
          </a:p>
          <a:p>
            <a:pPr marL="342900" indent="-342900">
              <a:buFont typeface="Arial" panose="020B0604020202020204" pitchFamily="34" charset="0"/>
              <a:buChar char="•"/>
            </a:pPr>
            <a:r>
              <a:rPr lang="en-US" dirty="0">
                <a:cs typeface="Arial"/>
              </a:rPr>
              <a:t>ES sustain human life, activities and well-being by providing benefits (even to the point of estimating their economic value)</a:t>
            </a:r>
          </a:p>
          <a:p>
            <a:pPr marL="342900" indent="-342900">
              <a:buFont typeface="Arial" panose="020B0604020202020204" pitchFamily="34" charset="0"/>
              <a:buChar char="•"/>
            </a:pPr>
            <a:r>
              <a:rPr lang="en-US" dirty="0">
                <a:cs typeface="Arial"/>
              </a:rPr>
              <a:t>Four categories are defined (by MEA, 2005)</a:t>
            </a:r>
          </a:p>
          <a:p>
            <a:pPr marL="685800" lvl="1" indent="-342900" algn="l">
              <a:buClr>
                <a:srgbClr val="93CE97"/>
              </a:buClr>
              <a:buFont typeface="Courier New" panose="020B0604020202020204" pitchFamily="34" charset="0"/>
              <a:buChar char="o"/>
            </a:pPr>
            <a:r>
              <a:rPr lang="en-US" dirty="0">
                <a:cs typeface="Arial"/>
              </a:rPr>
              <a:t>Production services (products derived, e.g. timber, food, drinking water)</a:t>
            </a:r>
          </a:p>
          <a:p>
            <a:pPr marL="685800" lvl="1" indent="-342900" algn="l">
              <a:buClr>
                <a:srgbClr val="93CE97"/>
              </a:buClr>
              <a:buFont typeface="Courier New" panose="020B0604020202020204" pitchFamily="34" charset="0"/>
              <a:buChar char="o"/>
            </a:pPr>
            <a:r>
              <a:rPr lang="en-US" dirty="0">
                <a:cs typeface="Arial"/>
              </a:rPr>
              <a:t>Regulatory services (for function of entire ecological system, e.g. climate, erosion, hazards)</a:t>
            </a:r>
          </a:p>
          <a:p>
            <a:pPr marL="685800" lvl="1" indent="-342900" algn="l">
              <a:buClr>
                <a:srgbClr val="93CE97"/>
              </a:buClr>
              <a:buFont typeface="Courier New" panose="020B0604020202020204" pitchFamily="34" charset="0"/>
              <a:buChar char="o"/>
            </a:pPr>
            <a:r>
              <a:rPr lang="en-US" dirty="0">
                <a:cs typeface="Arial"/>
              </a:rPr>
              <a:t>Cultural services (contribution to human spiritual well-being, e.g. education, recreation)</a:t>
            </a:r>
          </a:p>
          <a:p>
            <a:pPr marL="685800" lvl="1" indent="-342900" algn="l">
              <a:buClr>
                <a:srgbClr val="93CE97"/>
              </a:buClr>
              <a:buFont typeface="Courier New" panose="020B0604020202020204" pitchFamily="34" charset="0"/>
              <a:buChar char="o"/>
            </a:pPr>
            <a:r>
              <a:rPr lang="en-US" dirty="0">
                <a:cs typeface="Arial"/>
              </a:rPr>
              <a:t>Supporting services (provision of other services, e.g. soil formation, photosynthesis)</a:t>
            </a:r>
          </a:p>
          <a:p>
            <a:pPr marL="285750" indent="-285750">
              <a:buFont typeface="Arial" panose="020B0604020202020204" pitchFamily="34" charset="0"/>
              <a:buChar char="•"/>
            </a:pPr>
            <a:r>
              <a:rPr lang="en-US" dirty="0">
                <a:cs typeface="Arial"/>
              </a:rPr>
              <a:t>Common International Classification (CICES) excludes supporting services:</a:t>
            </a:r>
          </a:p>
          <a:p>
            <a:pPr lvl="1"/>
            <a:r>
              <a:rPr lang="en-US" dirty="0">
                <a:cs typeface="Arial"/>
                <a:sym typeface="Wingdings" panose="05000000000000000000" pitchFamily="2" charset="2"/>
              </a:rPr>
              <a:t></a:t>
            </a:r>
            <a:r>
              <a:rPr lang="en-US" dirty="0">
                <a:solidFill>
                  <a:schemeClr val="accent3"/>
                </a:solidFill>
                <a:cs typeface="Arial"/>
                <a:sym typeface="Wingdings" panose="05000000000000000000" pitchFamily="2" charset="2"/>
              </a:rPr>
              <a:t> </a:t>
            </a:r>
            <a:r>
              <a:rPr lang="en-US" dirty="0">
                <a:cs typeface="Arial"/>
                <a:sym typeface="Wingdings" panose="05000000000000000000" pitchFamily="2" charset="2"/>
              </a:rPr>
              <a:t>categories: </a:t>
            </a:r>
            <a:r>
              <a:rPr lang="en-US" dirty="0">
                <a:cs typeface="Arial"/>
              </a:rPr>
              <a:t>“supplying“, “maintaining &amp; regulating”, “</a:t>
            </a:r>
            <a:r>
              <a:rPr lang="en-US" dirty="0" err="1">
                <a:cs typeface="Arial"/>
              </a:rPr>
              <a:t>ultural</a:t>
            </a:r>
            <a:r>
              <a:rPr lang="en-US" dirty="0">
                <a:cs typeface="Arial"/>
              </a:rPr>
              <a:t> &amp; social"</a:t>
            </a:r>
          </a:p>
          <a:p>
            <a:pPr lvl="1" algn="l">
              <a:buClr>
                <a:srgbClr val="93CE97"/>
              </a:buClr>
            </a:pPr>
            <a:endParaRPr lang="en-US" dirty="0">
              <a:cs typeface="Arial"/>
            </a:endParaRPr>
          </a:p>
          <a:p>
            <a:pPr marL="285750" indent="-285750">
              <a:buClr>
                <a:srgbClr val="4CA376"/>
              </a:buClr>
              <a:buChar char="•"/>
            </a:pPr>
            <a:endParaRPr lang="en-US" dirty="0">
              <a:cs typeface="Arial"/>
            </a:endParaRPr>
          </a:p>
        </p:txBody>
      </p:sp>
      <p:sp>
        <p:nvSpPr>
          <p:cNvPr id="4" name="Date Placeholder 3">
            <a:extLst>
              <a:ext uri="{FF2B5EF4-FFF2-40B4-BE49-F238E27FC236}">
                <a16:creationId xmlns:a16="http://schemas.microsoft.com/office/drawing/2014/main" id="{59C1EB0C-CF41-C617-FE20-49D80603E449}"/>
              </a:ext>
            </a:extLst>
          </p:cNvPr>
          <p:cNvSpPr>
            <a:spLocks noGrp="1"/>
          </p:cNvSpPr>
          <p:nvPr>
            <p:ph type="dt" sz="half" idx="10"/>
          </p:nvPr>
        </p:nvSpPr>
        <p:spPr>
          <a:xfrm>
            <a:off x="6247189" y="4767263"/>
            <a:ext cx="1938714" cy="252412"/>
          </a:xfrm>
        </p:spPr>
        <p:txBody>
          <a:bodyPr/>
          <a:lstStyle/>
          <a:p>
            <a:fld id="{2EA5BF78-671E-4750-B15C-C23A75D2267A}" type="datetime1">
              <a:rPr lang="sl-SI" smtClean="0"/>
              <a:t>30. 01. 2026</a:t>
            </a:fld>
            <a:endParaRPr lang="en-US"/>
          </a:p>
        </p:txBody>
      </p:sp>
      <p:sp>
        <p:nvSpPr>
          <p:cNvPr id="5" name="Footer Placeholder 4">
            <a:extLst>
              <a:ext uri="{FF2B5EF4-FFF2-40B4-BE49-F238E27FC236}">
                <a16:creationId xmlns:a16="http://schemas.microsoft.com/office/drawing/2014/main" id="{16479844-24A4-E5A1-BFDC-D54F302BB478}"/>
              </a:ext>
            </a:extLst>
          </p:cNvPr>
          <p:cNvSpPr>
            <a:spLocks noGrp="1"/>
          </p:cNvSpPr>
          <p:nvPr>
            <p:ph type="ftr" sz="quarter" idx="4294967295"/>
          </p:nvPr>
        </p:nvSpPr>
        <p:spPr>
          <a:xfrm>
            <a:off x="468419" y="4767263"/>
            <a:ext cx="5745538" cy="252412"/>
          </a:xfrm>
        </p:spPr>
        <p:txBody>
          <a:bodyPr/>
          <a:lstStyle/>
          <a:p>
            <a:r>
              <a:rPr lang="en-US" dirty="0" err="1"/>
              <a:t>PlanToConnect</a:t>
            </a:r>
            <a:r>
              <a:rPr lang="en-US" dirty="0"/>
              <a:t> / Partner(s) / Name(s)</a:t>
            </a:r>
            <a:endParaRPr lang="en-US" dirty="0">
              <a:cs typeface="Arial"/>
            </a:endParaRPr>
          </a:p>
        </p:txBody>
      </p:sp>
      <p:sp>
        <p:nvSpPr>
          <p:cNvPr id="6" name="Slide Number Placeholder 5">
            <a:extLst>
              <a:ext uri="{FF2B5EF4-FFF2-40B4-BE49-F238E27FC236}">
                <a16:creationId xmlns:a16="http://schemas.microsoft.com/office/drawing/2014/main" id="{64F71BD7-70CF-BF9F-405F-5E6A8ABFD1CB}"/>
              </a:ext>
            </a:extLst>
          </p:cNvPr>
          <p:cNvSpPr>
            <a:spLocks noGrp="1"/>
          </p:cNvSpPr>
          <p:nvPr>
            <p:ph type="sldNum" sz="quarter" idx="12"/>
          </p:nvPr>
        </p:nvSpPr>
        <p:spPr>
          <a:xfrm>
            <a:off x="8302915" y="4767263"/>
            <a:ext cx="372774" cy="252412"/>
          </a:xfrm>
        </p:spPr>
        <p:txBody>
          <a:bodyPr/>
          <a:lstStyle/>
          <a:p>
            <a:fld id="{5523F345-55CE-7244-BAC6-E4D97AAB72F4}" type="slidenum">
              <a:rPr lang="en-US" smtClean="0"/>
              <a:pPr/>
              <a:t>15</a:t>
            </a:fld>
            <a:endParaRPr lang="en-US"/>
          </a:p>
        </p:txBody>
      </p:sp>
      <p:sp>
        <p:nvSpPr>
          <p:cNvPr id="3" name="Titel 7">
            <a:extLst>
              <a:ext uri="{FF2B5EF4-FFF2-40B4-BE49-F238E27FC236}">
                <a16:creationId xmlns:a16="http://schemas.microsoft.com/office/drawing/2014/main" id="{7BE3F688-D652-9DA6-73D2-5296AFB43202}"/>
              </a:ext>
            </a:extLst>
          </p:cNvPr>
          <p:cNvSpPr txBox="1">
            <a:spLocks/>
          </p:cNvSpPr>
          <p:nvPr/>
        </p:nvSpPr>
        <p:spPr>
          <a:xfrm>
            <a:off x="468312" y="758022"/>
            <a:ext cx="8207376" cy="744235"/>
          </a:xfrm>
          <a:prstGeom prst="rect">
            <a:avLst/>
          </a:prstGeom>
        </p:spPr>
        <p:txBody>
          <a:bodyPr vert="horz" lIns="91440" tIns="45720" rIns="91440" bIns="45720" rtlCol="0" anchor="b">
            <a:normAutofit/>
          </a:bodyPr>
          <a:lstStyle>
            <a:lvl1pPr algn="l" defTabSz="685800" rtl="0" eaLnBrk="1" latinLnBrk="0" hangingPunct="1">
              <a:lnSpc>
                <a:spcPct val="90000"/>
              </a:lnSpc>
              <a:spcBef>
                <a:spcPct val="0"/>
              </a:spcBef>
              <a:buNone/>
              <a:defRPr sz="4500" b="1" kern="1200">
                <a:solidFill>
                  <a:schemeClr val="accent1"/>
                </a:solidFill>
                <a:latin typeface="+mj-lt"/>
                <a:ea typeface="+mj-ea"/>
                <a:cs typeface="+mj-cs"/>
              </a:defRPr>
            </a:lvl1pPr>
          </a:lstStyle>
          <a:p>
            <a:r>
              <a:rPr lang="de-DE" sz="3200" dirty="0" err="1"/>
              <a:t>Ecosystem</a:t>
            </a:r>
            <a:r>
              <a:rPr lang="de-DE" sz="3200" dirty="0"/>
              <a:t> Services (ES)</a:t>
            </a:r>
            <a:endParaRPr lang="de-DE" sz="3200" dirty="0">
              <a:cs typeface="Arial" panose="020B0604020202020204"/>
            </a:endParaRPr>
          </a:p>
        </p:txBody>
      </p:sp>
      <p:pic>
        <p:nvPicPr>
          <p:cNvPr id="7" name="Audio 6">
            <a:hlinkClick r:id="" action="ppaction://media"/>
            <a:extLst>
              <a:ext uri="{FF2B5EF4-FFF2-40B4-BE49-F238E27FC236}">
                <a16:creationId xmlns:a16="http://schemas.microsoft.com/office/drawing/2014/main" id="{07FA3494-62D5-D1E1-A213-5E5A6E645EBE}"/>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76563" t="-76563" r="-76563" b="-76563"/>
          <a:stretch>
            <a:fillRect/>
          </a:stretch>
        </p:blipFill>
        <p:spPr>
          <a:xfrm>
            <a:off x="7539228" y="3538728"/>
            <a:ext cx="1543050" cy="1543050"/>
          </a:xfrm>
          <a:prstGeom prst="ellipse">
            <a:avLst/>
          </a:prstGeom>
        </p:spPr>
      </p:pic>
    </p:spTree>
    <p:extLst>
      <p:ext uri="{BB962C8B-B14F-4D97-AF65-F5344CB8AC3E}">
        <p14:creationId xmlns:p14="http://schemas.microsoft.com/office/powerpoint/2010/main" val="266467077"/>
      </p:ext>
    </p:extLst>
  </p:cSld>
  <p:clrMapOvr>
    <a:masterClrMapping/>
  </p:clrMapOvr>
  <mc:AlternateContent xmlns:mc="http://schemas.openxmlformats.org/markup-compatibility/2006" xmlns:p14="http://schemas.microsoft.com/office/powerpoint/2010/main">
    <mc:Choice Requires="p14">
      <p:transition spd="slow" p14:dur="2000" advTm="62007"/>
    </mc:Choice>
    <mc:Fallback xmlns="">
      <p:transition spd="slow" advTm="6200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2CEB89-3B04-13AA-B9FC-08531C75CDF7}"/>
            </a:ext>
          </a:extLst>
        </p:cNvPr>
        <p:cNvGrpSpPr/>
        <p:nvPr/>
      </p:nvGrpSpPr>
      <p:grpSpPr>
        <a:xfrm>
          <a:off x="0" y="0"/>
          <a:ext cx="0" cy="0"/>
          <a:chOff x="0" y="0"/>
          <a:chExt cx="0" cy="0"/>
        </a:xfrm>
      </p:grpSpPr>
      <p:sp>
        <p:nvSpPr>
          <p:cNvPr id="8" name="Subtitle 7">
            <a:extLst>
              <a:ext uri="{FF2B5EF4-FFF2-40B4-BE49-F238E27FC236}">
                <a16:creationId xmlns:a16="http://schemas.microsoft.com/office/drawing/2014/main" id="{E336A3E5-6436-9530-48A8-D51EDFEA5374}"/>
              </a:ext>
            </a:extLst>
          </p:cNvPr>
          <p:cNvSpPr>
            <a:spLocks noGrp="1"/>
          </p:cNvSpPr>
          <p:nvPr>
            <p:ph type="subTitle" idx="1"/>
          </p:nvPr>
        </p:nvSpPr>
        <p:spPr>
          <a:xfrm>
            <a:off x="464810" y="1845938"/>
            <a:ext cx="7923613" cy="2921325"/>
          </a:xfrm>
        </p:spPr>
        <p:txBody>
          <a:bodyPr anchor="t">
            <a:normAutofit/>
          </a:bodyPr>
          <a:lstStyle/>
          <a:p>
            <a:r>
              <a:rPr lang="en-US" dirty="0">
                <a:cs typeface="Arial"/>
              </a:rPr>
              <a:t>ES can be used to define the importance and the next steps for analyzing a GBI network. Some ecological functions of GBI networks are:</a:t>
            </a:r>
          </a:p>
          <a:p>
            <a:pPr marL="285750" indent="-285750">
              <a:buFont typeface="Wingdings" panose="020B0604020202020204" pitchFamily="34" charset="0"/>
              <a:buChar char="Ø"/>
            </a:pPr>
            <a:r>
              <a:rPr lang="en-US" dirty="0">
                <a:cs typeface="Arial"/>
              </a:rPr>
              <a:t>Ecological connection: allowing of movement of animal and plant species</a:t>
            </a:r>
          </a:p>
          <a:p>
            <a:pPr marL="285750" indent="-285750">
              <a:buClr>
                <a:srgbClr val="4CA376"/>
              </a:buClr>
              <a:buFont typeface="Wingdings" panose="020B0604020202020204" pitchFamily="34" charset="0"/>
              <a:buChar char="Ø"/>
            </a:pPr>
            <a:r>
              <a:rPr lang="en-US" dirty="0">
                <a:cs typeface="Arial"/>
              </a:rPr>
              <a:t>Nutrition and reproduction: e.g. lagoons serve as feeding and breeding areas for fish, crustaceans, </a:t>
            </a:r>
            <a:r>
              <a:rPr lang="en-US" dirty="0" err="1">
                <a:cs typeface="Arial"/>
              </a:rPr>
              <a:t>o.a.</a:t>
            </a:r>
            <a:endParaRPr lang="en-US" dirty="0">
              <a:cs typeface="Arial"/>
            </a:endParaRPr>
          </a:p>
          <a:p>
            <a:pPr marL="285750" indent="-285750">
              <a:buClr>
                <a:srgbClr val="4CA376"/>
              </a:buClr>
              <a:buFont typeface="Wingdings" panose="020B0604020202020204" pitchFamily="34" charset="0"/>
              <a:buChar char="Ø"/>
            </a:pPr>
            <a:r>
              <a:rPr lang="en-US" dirty="0">
                <a:cs typeface="Arial"/>
              </a:rPr>
              <a:t>Cultural aesthetics and recreation: e.g. the beauty of a landscape to the human eye</a:t>
            </a:r>
          </a:p>
          <a:p>
            <a:pPr marL="285750" indent="-285750">
              <a:buClr>
                <a:srgbClr val="4CA376"/>
              </a:buClr>
              <a:buFont typeface="Wingdings" panose="020B0604020202020204" pitchFamily="34" charset="0"/>
              <a:buChar char="Ø"/>
            </a:pPr>
            <a:r>
              <a:rPr lang="en-US" dirty="0">
                <a:cs typeface="Arial"/>
              </a:rPr>
              <a:t>Produce and agricultural harvesting: provisioning of arable land for economic uses</a:t>
            </a:r>
          </a:p>
          <a:p>
            <a:pPr marL="285750" indent="-285750">
              <a:buClr>
                <a:srgbClr val="4CA376"/>
              </a:buClr>
              <a:buFont typeface="Wingdings" panose="020B0604020202020204" pitchFamily="34" charset="0"/>
              <a:buChar char="Ø"/>
            </a:pPr>
            <a:endParaRPr lang="en-US" dirty="0">
              <a:cs typeface="Arial"/>
            </a:endParaRPr>
          </a:p>
        </p:txBody>
      </p:sp>
      <p:sp>
        <p:nvSpPr>
          <p:cNvPr id="4" name="Date Placeholder 3">
            <a:extLst>
              <a:ext uri="{FF2B5EF4-FFF2-40B4-BE49-F238E27FC236}">
                <a16:creationId xmlns:a16="http://schemas.microsoft.com/office/drawing/2014/main" id="{A4D21042-B340-7409-C438-81BD0CB11691}"/>
              </a:ext>
            </a:extLst>
          </p:cNvPr>
          <p:cNvSpPr>
            <a:spLocks noGrp="1"/>
          </p:cNvSpPr>
          <p:nvPr>
            <p:ph type="dt" sz="half" idx="10"/>
          </p:nvPr>
        </p:nvSpPr>
        <p:spPr>
          <a:xfrm>
            <a:off x="6247189" y="4767263"/>
            <a:ext cx="1938714" cy="252412"/>
          </a:xfrm>
        </p:spPr>
        <p:txBody>
          <a:bodyPr/>
          <a:lstStyle/>
          <a:p>
            <a:fld id="{2EA5BF78-671E-4750-B15C-C23A75D2267A}" type="datetime1">
              <a:rPr lang="sl-SI" smtClean="0"/>
              <a:t>30. 01. 2026</a:t>
            </a:fld>
            <a:endParaRPr lang="en-US"/>
          </a:p>
        </p:txBody>
      </p:sp>
      <p:sp>
        <p:nvSpPr>
          <p:cNvPr id="5" name="Footer Placeholder 4">
            <a:extLst>
              <a:ext uri="{FF2B5EF4-FFF2-40B4-BE49-F238E27FC236}">
                <a16:creationId xmlns:a16="http://schemas.microsoft.com/office/drawing/2014/main" id="{E8C1484B-A4E8-442A-045C-C7043708A3C0}"/>
              </a:ext>
            </a:extLst>
          </p:cNvPr>
          <p:cNvSpPr>
            <a:spLocks noGrp="1"/>
          </p:cNvSpPr>
          <p:nvPr>
            <p:ph type="ftr" sz="quarter" idx="4294967295"/>
          </p:nvPr>
        </p:nvSpPr>
        <p:spPr>
          <a:xfrm>
            <a:off x="468419" y="4767263"/>
            <a:ext cx="5745538" cy="252412"/>
          </a:xfrm>
        </p:spPr>
        <p:txBody>
          <a:bodyPr/>
          <a:lstStyle/>
          <a:p>
            <a:r>
              <a:rPr lang="en-US" err="1"/>
              <a:t>PlanToConnect</a:t>
            </a:r>
            <a:r>
              <a:rPr lang="en-US"/>
              <a:t> / Partner(s) / Name(s)</a:t>
            </a:r>
            <a:endParaRPr lang="en-US">
              <a:cs typeface="Arial"/>
            </a:endParaRPr>
          </a:p>
        </p:txBody>
      </p:sp>
      <p:sp>
        <p:nvSpPr>
          <p:cNvPr id="6" name="Slide Number Placeholder 5">
            <a:extLst>
              <a:ext uri="{FF2B5EF4-FFF2-40B4-BE49-F238E27FC236}">
                <a16:creationId xmlns:a16="http://schemas.microsoft.com/office/drawing/2014/main" id="{BC928ED4-87F0-2364-0FE8-9FA387EDFAB6}"/>
              </a:ext>
            </a:extLst>
          </p:cNvPr>
          <p:cNvSpPr>
            <a:spLocks noGrp="1"/>
          </p:cNvSpPr>
          <p:nvPr>
            <p:ph type="sldNum" sz="quarter" idx="12"/>
          </p:nvPr>
        </p:nvSpPr>
        <p:spPr>
          <a:xfrm>
            <a:off x="8302915" y="4767263"/>
            <a:ext cx="372774" cy="252412"/>
          </a:xfrm>
        </p:spPr>
        <p:txBody>
          <a:bodyPr/>
          <a:lstStyle/>
          <a:p>
            <a:fld id="{5523F345-55CE-7244-BAC6-E4D97AAB72F4}" type="slidenum">
              <a:rPr lang="en-US" smtClean="0"/>
              <a:pPr/>
              <a:t>16</a:t>
            </a:fld>
            <a:endParaRPr lang="en-US"/>
          </a:p>
        </p:txBody>
      </p:sp>
      <p:sp>
        <p:nvSpPr>
          <p:cNvPr id="3" name="Titel 7">
            <a:extLst>
              <a:ext uri="{FF2B5EF4-FFF2-40B4-BE49-F238E27FC236}">
                <a16:creationId xmlns:a16="http://schemas.microsoft.com/office/drawing/2014/main" id="{5A376CBC-65D9-A5E3-72BD-ADCF4F23D9F0}"/>
              </a:ext>
            </a:extLst>
          </p:cNvPr>
          <p:cNvSpPr txBox="1">
            <a:spLocks/>
          </p:cNvSpPr>
          <p:nvPr/>
        </p:nvSpPr>
        <p:spPr>
          <a:xfrm>
            <a:off x="468313" y="849291"/>
            <a:ext cx="8207376" cy="744235"/>
          </a:xfrm>
          <a:prstGeom prst="rect">
            <a:avLst/>
          </a:prstGeom>
        </p:spPr>
        <p:txBody>
          <a:bodyPr vert="horz" lIns="91440" tIns="45720" rIns="91440" bIns="45720" rtlCol="0" anchor="b">
            <a:normAutofit fontScale="92500"/>
          </a:bodyPr>
          <a:lstStyle>
            <a:lvl1pPr algn="l" defTabSz="685800" rtl="0" eaLnBrk="1" latinLnBrk="0" hangingPunct="1">
              <a:lnSpc>
                <a:spcPct val="90000"/>
              </a:lnSpc>
              <a:spcBef>
                <a:spcPct val="0"/>
              </a:spcBef>
              <a:buNone/>
              <a:defRPr sz="4500" b="1" kern="1200">
                <a:solidFill>
                  <a:schemeClr val="accent1"/>
                </a:solidFill>
                <a:latin typeface="+mj-lt"/>
                <a:ea typeface="+mj-ea"/>
                <a:cs typeface="+mj-cs"/>
              </a:defRPr>
            </a:lvl1pPr>
          </a:lstStyle>
          <a:p>
            <a:r>
              <a:rPr lang="de-DE" sz="3200" dirty="0" err="1"/>
              <a:t>Ecosystem</a:t>
            </a:r>
            <a:r>
              <a:rPr lang="de-DE" sz="3200" dirty="0"/>
              <a:t> Services (ES) </a:t>
            </a:r>
            <a:r>
              <a:rPr lang="de-DE" sz="3200" dirty="0" err="1"/>
              <a:t>of</a:t>
            </a:r>
            <a:r>
              <a:rPr lang="de-DE" sz="3200" dirty="0"/>
              <a:t> GBI </a:t>
            </a:r>
            <a:r>
              <a:rPr lang="de-DE" sz="3200" dirty="0" err="1"/>
              <a:t>networks</a:t>
            </a:r>
            <a:endParaRPr lang="de-DE" sz="3200" dirty="0">
              <a:cs typeface="Arial" panose="020B0604020202020204"/>
            </a:endParaRPr>
          </a:p>
        </p:txBody>
      </p:sp>
      <p:pic>
        <p:nvPicPr>
          <p:cNvPr id="7" name="Audio 6">
            <a:hlinkClick r:id="" action="ppaction://media"/>
            <a:extLst>
              <a:ext uri="{FF2B5EF4-FFF2-40B4-BE49-F238E27FC236}">
                <a16:creationId xmlns:a16="http://schemas.microsoft.com/office/drawing/2014/main" id="{C02E1CE5-CC8A-4B5D-9321-4D831B2FE3CD}"/>
              </a:ext>
            </a:extLst>
          </p:cNvPr>
          <p:cNvPicPr>
            <a:picLocks noChangeAspect="1"/>
          </p:cNvPicPr>
          <p:nvPr>
            <a:audioFile r:link="rId2"/>
            <p:extLst>
              <p:ext uri="{DAA4B4D4-6D71-4841-9C94-3DE7FCFB9230}">
                <p14:media xmlns:p14="http://schemas.microsoft.com/office/powerpoint/2010/main" r:embed="rId1"/>
              </p:ext>
            </p:extLst>
          </p:nvPr>
        </p:nvPicPr>
        <p:blipFill>
          <a:blip r:embed="rId4"/>
          <a:srcRect l="-76563" t="-76563" r="-76563" b="-76563"/>
          <a:stretch>
            <a:fillRect/>
          </a:stretch>
        </p:blipFill>
        <p:spPr>
          <a:xfrm>
            <a:off x="7539228" y="3538728"/>
            <a:ext cx="1543050" cy="1543050"/>
          </a:xfrm>
          <a:prstGeom prst="ellipse">
            <a:avLst/>
          </a:prstGeom>
        </p:spPr>
      </p:pic>
    </p:spTree>
    <p:extLst>
      <p:ext uri="{BB962C8B-B14F-4D97-AF65-F5344CB8AC3E}">
        <p14:creationId xmlns:p14="http://schemas.microsoft.com/office/powerpoint/2010/main" val="1726581302"/>
      </p:ext>
    </p:extLst>
  </p:cSld>
  <p:clrMapOvr>
    <a:masterClrMapping/>
  </p:clrMapOvr>
  <mc:AlternateContent xmlns:mc="http://schemas.openxmlformats.org/markup-compatibility/2006" xmlns:p14="http://schemas.microsoft.com/office/powerpoint/2010/main">
    <mc:Choice Requires="p14">
      <p:transition spd="slow" p14:dur="2000" advTm="33968"/>
    </mc:Choice>
    <mc:Fallback xmlns="">
      <p:transition spd="slow" advTm="3396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B0BD6C-4BAC-6F61-72DB-EE60BBED3F44}"/>
            </a:ext>
          </a:extLst>
        </p:cNvPr>
        <p:cNvGrpSpPr/>
        <p:nvPr/>
      </p:nvGrpSpPr>
      <p:grpSpPr>
        <a:xfrm>
          <a:off x="0" y="0"/>
          <a:ext cx="0" cy="0"/>
          <a:chOff x="0" y="0"/>
          <a:chExt cx="0" cy="0"/>
        </a:xfrm>
      </p:grpSpPr>
      <p:sp>
        <p:nvSpPr>
          <p:cNvPr id="8" name="Subtitle 7">
            <a:extLst>
              <a:ext uri="{FF2B5EF4-FFF2-40B4-BE49-F238E27FC236}">
                <a16:creationId xmlns:a16="http://schemas.microsoft.com/office/drawing/2014/main" id="{F60DF5A1-C97F-6068-5E92-B4269E0F58DD}"/>
              </a:ext>
            </a:extLst>
          </p:cNvPr>
          <p:cNvSpPr>
            <a:spLocks noGrp="1"/>
          </p:cNvSpPr>
          <p:nvPr>
            <p:ph type="subTitle" idx="1"/>
          </p:nvPr>
        </p:nvSpPr>
        <p:spPr>
          <a:xfrm>
            <a:off x="370766" y="1538886"/>
            <a:ext cx="7923613" cy="2921325"/>
          </a:xfrm>
        </p:spPr>
        <p:txBody>
          <a:bodyPr anchor="t">
            <a:normAutofit fontScale="92500" lnSpcReduction="10000"/>
          </a:bodyPr>
          <a:lstStyle/>
          <a:p>
            <a:pPr marL="285750" indent="-285750">
              <a:buFont typeface="Wingdings" panose="020B0604020202020204" pitchFamily="34" charset="0"/>
              <a:buChar char="Ø"/>
            </a:pPr>
            <a:r>
              <a:rPr lang="en-US" dirty="0">
                <a:cs typeface="Arial"/>
              </a:rPr>
              <a:t>At first, an overview on the structure of your network is needed (functional corridor, structural corridor, functional and structural corridor)</a:t>
            </a:r>
          </a:p>
          <a:p>
            <a:pPr marL="285750" indent="-285750">
              <a:buFont typeface="Wingdings" panose="020B0604020202020204" pitchFamily="34" charset="0"/>
              <a:buChar char="Ø"/>
            </a:pPr>
            <a:r>
              <a:rPr lang="en-US" dirty="0">
                <a:cs typeface="Arial"/>
              </a:rPr>
              <a:t>As we already know, among the alpine countries, a variety of methodological approaches exist, so make sure to know about the common approach and Status Quo for your ecological network</a:t>
            </a:r>
          </a:p>
          <a:p>
            <a:pPr marL="285750" indent="-285750">
              <a:buFont typeface="Wingdings" panose="020B0604020202020204" pitchFamily="34" charset="0"/>
              <a:buChar char="Ø"/>
            </a:pPr>
            <a:r>
              <a:rPr lang="en-US" dirty="0">
                <a:cs typeface="Arial"/>
              </a:rPr>
              <a:t>Be aware of the legal aspects of your ecological network</a:t>
            </a:r>
          </a:p>
          <a:p>
            <a:pPr marL="285750" indent="-285750">
              <a:buClr>
                <a:srgbClr val="4CA376"/>
              </a:buClr>
              <a:buFont typeface="Wingdings" panose="020B0604020202020204" pitchFamily="34" charset="0"/>
              <a:buChar char="Ø"/>
            </a:pPr>
            <a:r>
              <a:rPr lang="en-US" dirty="0">
                <a:cs typeface="Arial"/>
              </a:rPr>
              <a:t>Make sure to define your geographical scope as this will influence your planning framework, your legal preconditions and your data availability </a:t>
            </a:r>
          </a:p>
          <a:p>
            <a:pPr>
              <a:buClr>
                <a:srgbClr val="4CA376"/>
              </a:buClr>
            </a:pPr>
            <a:endParaRPr lang="en-US" dirty="0">
              <a:cs typeface="Arial"/>
            </a:endParaRPr>
          </a:p>
          <a:p>
            <a:r>
              <a:rPr lang="en-US" dirty="0">
                <a:cs typeface="Arial"/>
              </a:rPr>
              <a:t>   </a:t>
            </a:r>
          </a:p>
          <a:p>
            <a:pPr marL="285750" indent="-285750">
              <a:buClr>
                <a:srgbClr val="4CA376"/>
              </a:buClr>
              <a:buFont typeface="Wingdings" panose="020B0604020202020204" pitchFamily="34" charset="0"/>
              <a:buChar char="Ø"/>
            </a:pPr>
            <a:endParaRPr lang="en-US" dirty="0">
              <a:cs typeface="Arial"/>
            </a:endParaRPr>
          </a:p>
        </p:txBody>
      </p:sp>
      <p:sp>
        <p:nvSpPr>
          <p:cNvPr id="4" name="Date Placeholder 3">
            <a:extLst>
              <a:ext uri="{FF2B5EF4-FFF2-40B4-BE49-F238E27FC236}">
                <a16:creationId xmlns:a16="http://schemas.microsoft.com/office/drawing/2014/main" id="{850CF5A7-EF32-0ACF-C288-33687DFE9DB3}"/>
              </a:ext>
            </a:extLst>
          </p:cNvPr>
          <p:cNvSpPr>
            <a:spLocks noGrp="1"/>
          </p:cNvSpPr>
          <p:nvPr>
            <p:ph type="dt" sz="half" idx="10"/>
          </p:nvPr>
        </p:nvSpPr>
        <p:spPr>
          <a:xfrm>
            <a:off x="6247189" y="4767263"/>
            <a:ext cx="1938714" cy="252412"/>
          </a:xfrm>
        </p:spPr>
        <p:txBody>
          <a:bodyPr/>
          <a:lstStyle/>
          <a:p>
            <a:fld id="{2EA5BF78-671E-4750-B15C-C23A75D2267A}" type="datetime1">
              <a:rPr lang="sl-SI" smtClean="0"/>
              <a:t>30. 01. 2026</a:t>
            </a:fld>
            <a:endParaRPr lang="en-US"/>
          </a:p>
        </p:txBody>
      </p:sp>
      <p:sp>
        <p:nvSpPr>
          <p:cNvPr id="5" name="Footer Placeholder 4">
            <a:extLst>
              <a:ext uri="{FF2B5EF4-FFF2-40B4-BE49-F238E27FC236}">
                <a16:creationId xmlns:a16="http://schemas.microsoft.com/office/drawing/2014/main" id="{EEE4D883-0670-A2FE-B6A3-04500629D0EF}"/>
              </a:ext>
            </a:extLst>
          </p:cNvPr>
          <p:cNvSpPr>
            <a:spLocks noGrp="1"/>
          </p:cNvSpPr>
          <p:nvPr>
            <p:ph type="ftr" sz="quarter" idx="4294967295"/>
          </p:nvPr>
        </p:nvSpPr>
        <p:spPr>
          <a:xfrm>
            <a:off x="468419" y="4767263"/>
            <a:ext cx="5745538" cy="252412"/>
          </a:xfrm>
        </p:spPr>
        <p:txBody>
          <a:bodyPr/>
          <a:lstStyle/>
          <a:p>
            <a:r>
              <a:rPr lang="en-US" err="1"/>
              <a:t>PlanToConnect</a:t>
            </a:r>
            <a:r>
              <a:rPr lang="en-US"/>
              <a:t> / Partner(s) / Name(s)</a:t>
            </a:r>
            <a:endParaRPr lang="en-US">
              <a:cs typeface="Arial"/>
            </a:endParaRPr>
          </a:p>
        </p:txBody>
      </p:sp>
      <p:sp>
        <p:nvSpPr>
          <p:cNvPr id="6" name="Slide Number Placeholder 5">
            <a:extLst>
              <a:ext uri="{FF2B5EF4-FFF2-40B4-BE49-F238E27FC236}">
                <a16:creationId xmlns:a16="http://schemas.microsoft.com/office/drawing/2014/main" id="{8DFFE854-65C5-CCE1-7780-0809867AE45B}"/>
              </a:ext>
            </a:extLst>
          </p:cNvPr>
          <p:cNvSpPr>
            <a:spLocks noGrp="1"/>
          </p:cNvSpPr>
          <p:nvPr>
            <p:ph type="sldNum" sz="quarter" idx="12"/>
          </p:nvPr>
        </p:nvSpPr>
        <p:spPr>
          <a:xfrm>
            <a:off x="8302915" y="4767263"/>
            <a:ext cx="372774" cy="252412"/>
          </a:xfrm>
        </p:spPr>
        <p:txBody>
          <a:bodyPr/>
          <a:lstStyle/>
          <a:p>
            <a:fld id="{5523F345-55CE-7244-BAC6-E4D97AAB72F4}" type="slidenum">
              <a:rPr lang="en-US" smtClean="0"/>
              <a:pPr/>
              <a:t>17</a:t>
            </a:fld>
            <a:endParaRPr lang="en-US"/>
          </a:p>
        </p:txBody>
      </p:sp>
      <p:sp>
        <p:nvSpPr>
          <p:cNvPr id="3" name="Titel 7">
            <a:extLst>
              <a:ext uri="{FF2B5EF4-FFF2-40B4-BE49-F238E27FC236}">
                <a16:creationId xmlns:a16="http://schemas.microsoft.com/office/drawing/2014/main" id="{154B664E-484F-4BF6-8ECC-C410D2671A3D}"/>
              </a:ext>
            </a:extLst>
          </p:cNvPr>
          <p:cNvSpPr txBox="1">
            <a:spLocks/>
          </p:cNvSpPr>
          <p:nvPr/>
        </p:nvSpPr>
        <p:spPr>
          <a:xfrm>
            <a:off x="370766" y="709526"/>
            <a:ext cx="8207376" cy="744235"/>
          </a:xfrm>
          <a:prstGeom prst="rect">
            <a:avLst/>
          </a:prstGeom>
        </p:spPr>
        <p:txBody>
          <a:bodyPr vert="horz" lIns="91440" tIns="45720" rIns="91440" bIns="45720" rtlCol="0" anchor="b">
            <a:normAutofit fontScale="92500"/>
          </a:bodyPr>
          <a:lstStyle>
            <a:lvl1pPr algn="l" defTabSz="685800" rtl="0" eaLnBrk="1" latinLnBrk="0" hangingPunct="1">
              <a:lnSpc>
                <a:spcPct val="90000"/>
              </a:lnSpc>
              <a:spcBef>
                <a:spcPct val="0"/>
              </a:spcBef>
              <a:buNone/>
              <a:defRPr sz="4500" b="1" kern="1200">
                <a:solidFill>
                  <a:schemeClr val="accent1"/>
                </a:solidFill>
                <a:latin typeface="+mj-lt"/>
                <a:ea typeface="+mj-ea"/>
                <a:cs typeface="+mj-cs"/>
              </a:defRPr>
            </a:lvl1pPr>
          </a:lstStyle>
          <a:p>
            <a:r>
              <a:rPr lang="de-DE" sz="2800" dirty="0" err="1"/>
              <a:t>Methodological</a:t>
            </a:r>
            <a:r>
              <a:rPr lang="de-DE" sz="2800" dirty="0"/>
              <a:t> </a:t>
            </a:r>
            <a:r>
              <a:rPr lang="de-DE" sz="2800" dirty="0" err="1"/>
              <a:t>approaches</a:t>
            </a:r>
            <a:r>
              <a:rPr lang="de-DE" sz="2800" dirty="0"/>
              <a:t> </a:t>
            </a:r>
            <a:r>
              <a:rPr lang="de-DE" sz="2800" dirty="0" err="1"/>
              <a:t>to</a:t>
            </a:r>
            <a:r>
              <a:rPr lang="de-DE" sz="2800" dirty="0"/>
              <a:t> </a:t>
            </a:r>
            <a:r>
              <a:rPr lang="de-DE" sz="2800" dirty="0" err="1"/>
              <a:t>analyse</a:t>
            </a:r>
            <a:r>
              <a:rPr lang="de-DE" sz="2800" dirty="0"/>
              <a:t> a network</a:t>
            </a:r>
            <a:endParaRPr lang="de-DE" sz="2800" dirty="0">
              <a:cs typeface="Arial" panose="020B0604020202020204"/>
            </a:endParaRPr>
          </a:p>
        </p:txBody>
      </p:sp>
      <p:sp>
        <p:nvSpPr>
          <p:cNvPr id="7" name="Arrow: Right 6">
            <a:extLst>
              <a:ext uri="{FF2B5EF4-FFF2-40B4-BE49-F238E27FC236}">
                <a16:creationId xmlns:a16="http://schemas.microsoft.com/office/drawing/2014/main" id="{3DFCFBE2-A35B-2FEA-CCEC-DD9F95129793}"/>
              </a:ext>
            </a:extLst>
          </p:cNvPr>
          <p:cNvSpPr/>
          <p:nvPr/>
        </p:nvSpPr>
        <p:spPr>
          <a:xfrm>
            <a:off x="468419" y="3761625"/>
            <a:ext cx="211666" cy="116416"/>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32677144-FD04-3465-E183-0859FA109F20}"/>
              </a:ext>
            </a:extLst>
          </p:cNvPr>
          <p:cNvSpPr txBox="1"/>
          <p:nvPr/>
        </p:nvSpPr>
        <p:spPr>
          <a:xfrm>
            <a:off x="680085" y="3673684"/>
            <a:ext cx="8319169"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cs typeface="Arial"/>
              </a:rPr>
              <a:t>Possible methodologies: Creation of landscape models with calculation of optimal habitat corridors using GIS; mapping of protection and functioning areas for biotope linkages; structural approach to create a habitat and landscape matrix; establishing a basis of a hydrographic network including biodiversity reservoirs, etc.</a:t>
            </a:r>
            <a:endParaRPr lang="en-US" dirty="0">
              <a:highlight>
                <a:srgbClr val="FFFF00"/>
              </a:highlight>
            </a:endParaRPr>
          </a:p>
        </p:txBody>
      </p:sp>
      <p:pic>
        <p:nvPicPr>
          <p:cNvPr id="10" name="Audio 9">
            <a:hlinkClick r:id="" action="ppaction://media"/>
            <a:extLst>
              <a:ext uri="{FF2B5EF4-FFF2-40B4-BE49-F238E27FC236}">
                <a16:creationId xmlns:a16="http://schemas.microsoft.com/office/drawing/2014/main" id="{8502577D-F8AF-5A26-7DB1-566729B63927}"/>
              </a:ext>
            </a:extLst>
          </p:cNvPr>
          <p:cNvPicPr>
            <a:picLocks noChangeAspect="1"/>
          </p:cNvPicPr>
          <p:nvPr>
            <a:audioFile r:link="rId2"/>
            <p:extLst>
              <p:ext uri="{DAA4B4D4-6D71-4841-9C94-3DE7FCFB9230}">
                <p14:media xmlns:p14="http://schemas.microsoft.com/office/powerpoint/2010/main" r:embed="rId1"/>
              </p:ext>
            </p:extLst>
          </p:nvPr>
        </p:nvPicPr>
        <p:blipFill>
          <a:blip r:embed="rId4"/>
          <a:srcRect l="-76563" t="-76563" r="-76563" b="-76563"/>
          <a:stretch>
            <a:fillRect/>
          </a:stretch>
        </p:blipFill>
        <p:spPr>
          <a:xfrm>
            <a:off x="7539228" y="3538728"/>
            <a:ext cx="1543050" cy="1543050"/>
          </a:xfrm>
          <a:prstGeom prst="ellipse">
            <a:avLst/>
          </a:prstGeom>
        </p:spPr>
      </p:pic>
    </p:spTree>
    <p:extLst>
      <p:ext uri="{BB962C8B-B14F-4D97-AF65-F5344CB8AC3E}">
        <p14:creationId xmlns:p14="http://schemas.microsoft.com/office/powerpoint/2010/main" val="2639487280"/>
      </p:ext>
    </p:extLst>
  </p:cSld>
  <p:clrMapOvr>
    <a:masterClrMapping/>
  </p:clrMapOvr>
  <mc:AlternateContent xmlns:mc="http://schemas.openxmlformats.org/markup-compatibility/2006" xmlns:p14="http://schemas.microsoft.com/office/powerpoint/2010/main">
    <mc:Choice Requires="p14">
      <p:transition spd="slow" p14:dur="2000" advTm="100450"/>
    </mc:Choice>
    <mc:Fallback xmlns="">
      <p:transition spd="slow" advTm="10045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9CA506-7D81-6D83-8149-0241ACC4D119}"/>
            </a:ext>
          </a:extLst>
        </p:cNvPr>
        <p:cNvGrpSpPr/>
        <p:nvPr/>
      </p:nvGrpSpPr>
      <p:grpSpPr>
        <a:xfrm>
          <a:off x="0" y="0"/>
          <a:ext cx="0" cy="0"/>
          <a:chOff x="0" y="0"/>
          <a:chExt cx="0" cy="0"/>
        </a:xfrm>
      </p:grpSpPr>
      <p:sp>
        <p:nvSpPr>
          <p:cNvPr id="8" name="Subtitle 7">
            <a:extLst>
              <a:ext uri="{FF2B5EF4-FFF2-40B4-BE49-F238E27FC236}">
                <a16:creationId xmlns:a16="http://schemas.microsoft.com/office/drawing/2014/main" id="{BD88D8C4-A520-DE2B-23EE-298B8AD261E3}"/>
              </a:ext>
            </a:extLst>
          </p:cNvPr>
          <p:cNvSpPr>
            <a:spLocks noGrp="1"/>
          </p:cNvSpPr>
          <p:nvPr>
            <p:ph type="subTitle" idx="1"/>
          </p:nvPr>
        </p:nvSpPr>
        <p:spPr>
          <a:xfrm>
            <a:off x="368774" y="1845938"/>
            <a:ext cx="7923613" cy="2921325"/>
          </a:xfrm>
        </p:spPr>
        <p:txBody>
          <a:bodyPr anchor="t">
            <a:normAutofit fontScale="70000" lnSpcReduction="20000"/>
          </a:bodyPr>
          <a:lstStyle/>
          <a:p>
            <a:r>
              <a:rPr lang="en-US" sz="2000" dirty="0">
                <a:cs typeface="Arial"/>
              </a:rPr>
              <a:t>Why spatial planning?</a:t>
            </a:r>
          </a:p>
          <a:p>
            <a:pPr marL="285750" indent="-285750">
              <a:buFont typeface="Wingdings" panose="020B0604020202020204" pitchFamily="34" charset="0"/>
              <a:buChar char="Ø"/>
            </a:pPr>
            <a:r>
              <a:rPr lang="en-US" sz="2000" dirty="0">
                <a:cs typeface="Arial"/>
              </a:rPr>
              <a:t>Spatial planning offers a toolset to deal with the land use conflicts that are posed onto ecological networks and affect their functionality</a:t>
            </a:r>
          </a:p>
          <a:p>
            <a:endParaRPr lang="en-US" sz="2000" dirty="0">
              <a:cs typeface="Arial"/>
            </a:endParaRPr>
          </a:p>
          <a:p>
            <a:r>
              <a:rPr lang="en-US" sz="2000" dirty="0">
                <a:cs typeface="Arial"/>
              </a:rPr>
              <a:t>Sectoral planning and ecological connectivity</a:t>
            </a:r>
          </a:p>
          <a:p>
            <a:pPr marL="285750" indent="-285750">
              <a:buFont typeface="Wingdings" panose="020B0604020202020204" pitchFamily="34" charset="0"/>
              <a:buChar char="Ø"/>
            </a:pPr>
            <a:r>
              <a:rPr lang="en-US" sz="2000" dirty="0">
                <a:cs typeface="Arial"/>
              </a:rPr>
              <a:t>It is important to include sectoral planning as spatial planning and sectoral planning are required to work together in an efficient way. Awareness on the requirements and Status Quo of how sectoral plans within an ecological network address ecological connectivity is important</a:t>
            </a:r>
          </a:p>
          <a:p>
            <a:pPr marL="285750" indent="-285750">
              <a:buFont typeface="Wingdings" panose="020B0604020202020204" pitchFamily="34" charset="0"/>
              <a:buChar char="Ø"/>
            </a:pPr>
            <a:r>
              <a:rPr lang="en-US" sz="2000" dirty="0">
                <a:cs typeface="Arial"/>
              </a:rPr>
              <a:t>Inclusion of:</a:t>
            </a:r>
          </a:p>
          <a:p>
            <a:pPr marL="628650" lvl="1" indent="-285750" algn="l">
              <a:buClr>
                <a:srgbClr val="93CE97"/>
              </a:buClr>
              <a:buFont typeface="Courier New" panose="020B0604020202020204" pitchFamily="34" charset="0"/>
              <a:buChar char="o"/>
            </a:pPr>
            <a:r>
              <a:rPr lang="en-US" sz="2000" dirty="0">
                <a:cs typeface="Arial"/>
              </a:rPr>
              <a:t>Forest plans</a:t>
            </a:r>
          </a:p>
          <a:p>
            <a:pPr marL="628650" lvl="1" indent="-285750" algn="l">
              <a:buClr>
                <a:srgbClr val="93CE97"/>
              </a:buClr>
              <a:buFont typeface="Courier New" panose="020B0604020202020204" pitchFamily="34" charset="0"/>
              <a:buChar char="o"/>
            </a:pPr>
            <a:r>
              <a:rPr lang="en-US" sz="2000" dirty="0">
                <a:cs typeface="Arial"/>
              </a:rPr>
              <a:t>Water management plans</a:t>
            </a:r>
          </a:p>
          <a:p>
            <a:pPr marL="628650" lvl="1" indent="-285750" algn="l">
              <a:buClr>
                <a:srgbClr val="93CE97"/>
              </a:buClr>
              <a:buFont typeface="Courier New" panose="020B0604020202020204" pitchFamily="34" charset="0"/>
              <a:buChar char="o"/>
            </a:pPr>
            <a:r>
              <a:rPr lang="en-US" sz="2000" dirty="0">
                <a:cs typeface="Arial"/>
              </a:rPr>
              <a:t>River contracts</a:t>
            </a:r>
          </a:p>
          <a:p>
            <a:pPr marL="628650" lvl="1" indent="-285750" algn="l">
              <a:buClr>
                <a:srgbClr val="93CE97"/>
              </a:buClr>
              <a:buFont typeface="Courier New" panose="020B0604020202020204" pitchFamily="34" charset="0"/>
              <a:buChar char="o"/>
            </a:pPr>
            <a:r>
              <a:rPr lang="en-US" sz="2000" dirty="0">
                <a:cs typeface="Arial"/>
              </a:rPr>
              <a:t>e.g.</a:t>
            </a:r>
          </a:p>
        </p:txBody>
      </p:sp>
      <p:sp>
        <p:nvSpPr>
          <p:cNvPr id="4" name="Date Placeholder 3">
            <a:extLst>
              <a:ext uri="{FF2B5EF4-FFF2-40B4-BE49-F238E27FC236}">
                <a16:creationId xmlns:a16="http://schemas.microsoft.com/office/drawing/2014/main" id="{70557826-9CB3-0985-0986-4CEB5DBBC5FC}"/>
              </a:ext>
            </a:extLst>
          </p:cNvPr>
          <p:cNvSpPr>
            <a:spLocks noGrp="1"/>
          </p:cNvSpPr>
          <p:nvPr>
            <p:ph type="dt" sz="half" idx="10"/>
          </p:nvPr>
        </p:nvSpPr>
        <p:spPr>
          <a:xfrm>
            <a:off x="6247189" y="4767263"/>
            <a:ext cx="1938714" cy="252412"/>
          </a:xfrm>
        </p:spPr>
        <p:txBody>
          <a:bodyPr/>
          <a:lstStyle/>
          <a:p>
            <a:fld id="{2EA5BF78-671E-4750-B15C-C23A75D2267A}" type="datetime1">
              <a:rPr lang="sl-SI" smtClean="0"/>
              <a:t>30. 01. 2026</a:t>
            </a:fld>
            <a:endParaRPr lang="en-US"/>
          </a:p>
        </p:txBody>
      </p:sp>
      <p:sp>
        <p:nvSpPr>
          <p:cNvPr id="5" name="Footer Placeholder 4">
            <a:extLst>
              <a:ext uri="{FF2B5EF4-FFF2-40B4-BE49-F238E27FC236}">
                <a16:creationId xmlns:a16="http://schemas.microsoft.com/office/drawing/2014/main" id="{2DCF4330-E0AE-27D8-57CC-75650CABFD70}"/>
              </a:ext>
            </a:extLst>
          </p:cNvPr>
          <p:cNvSpPr>
            <a:spLocks noGrp="1"/>
          </p:cNvSpPr>
          <p:nvPr>
            <p:ph type="ftr" sz="quarter" idx="4294967295"/>
          </p:nvPr>
        </p:nvSpPr>
        <p:spPr>
          <a:xfrm>
            <a:off x="468419" y="4767263"/>
            <a:ext cx="5745538" cy="252412"/>
          </a:xfrm>
        </p:spPr>
        <p:txBody>
          <a:bodyPr/>
          <a:lstStyle/>
          <a:p>
            <a:r>
              <a:rPr lang="en-US" err="1"/>
              <a:t>PlanToConnect</a:t>
            </a:r>
            <a:r>
              <a:rPr lang="en-US"/>
              <a:t> / Partner(s) / Name(s)</a:t>
            </a:r>
            <a:endParaRPr lang="en-US">
              <a:cs typeface="Arial"/>
            </a:endParaRPr>
          </a:p>
        </p:txBody>
      </p:sp>
      <p:sp>
        <p:nvSpPr>
          <p:cNvPr id="6" name="Slide Number Placeholder 5">
            <a:extLst>
              <a:ext uri="{FF2B5EF4-FFF2-40B4-BE49-F238E27FC236}">
                <a16:creationId xmlns:a16="http://schemas.microsoft.com/office/drawing/2014/main" id="{42D26EC8-3678-2307-29A3-8D8AD93E8573}"/>
              </a:ext>
            </a:extLst>
          </p:cNvPr>
          <p:cNvSpPr>
            <a:spLocks noGrp="1"/>
          </p:cNvSpPr>
          <p:nvPr>
            <p:ph type="sldNum" sz="quarter" idx="12"/>
          </p:nvPr>
        </p:nvSpPr>
        <p:spPr>
          <a:xfrm>
            <a:off x="8302915" y="4767263"/>
            <a:ext cx="372774" cy="252412"/>
          </a:xfrm>
        </p:spPr>
        <p:txBody>
          <a:bodyPr/>
          <a:lstStyle/>
          <a:p>
            <a:fld id="{5523F345-55CE-7244-BAC6-E4D97AAB72F4}" type="slidenum">
              <a:rPr lang="en-US" smtClean="0"/>
              <a:pPr/>
              <a:t>18</a:t>
            </a:fld>
            <a:endParaRPr lang="en-US"/>
          </a:p>
        </p:txBody>
      </p:sp>
      <p:sp>
        <p:nvSpPr>
          <p:cNvPr id="3" name="Titel 7">
            <a:extLst>
              <a:ext uri="{FF2B5EF4-FFF2-40B4-BE49-F238E27FC236}">
                <a16:creationId xmlns:a16="http://schemas.microsoft.com/office/drawing/2014/main" id="{955BCF99-893E-677D-D9EA-094933696D81}"/>
              </a:ext>
            </a:extLst>
          </p:cNvPr>
          <p:cNvSpPr txBox="1">
            <a:spLocks/>
          </p:cNvSpPr>
          <p:nvPr/>
        </p:nvSpPr>
        <p:spPr>
          <a:xfrm>
            <a:off x="368774" y="957742"/>
            <a:ext cx="8207376" cy="744235"/>
          </a:xfrm>
          <a:prstGeom prst="rect">
            <a:avLst/>
          </a:prstGeom>
        </p:spPr>
        <p:txBody>
          <a:bodyPr vert="horz" lIns="91440" tIns="45720" rIns="91440" bIns="45720" rtlCol="0" anchor="b">
            <a:normAutofit fontScale="92500" lnSpcReduction="10000"/>
          </a:bodyPr>
          <a:lstStyle>
            <a:lvl1pPr algn="l" defTabSz="685800" rtl="0" eaLnBrk="1" latinLnBrk="0" hangingPunct="1">
              <a:lnSpc>
                <a:spcPct val="90000"/>
              </a:lnSpc>
              <a:spcBef>
                <a:spcPct val="0"/>
              </a:spcBef>
              <a:buNone/>
              <a:defRPr sz="4500" b="1" kern="1200">
                <a:solidFill>
                  <a:schemeClr val="accent1"/>
                </a:solidFill>
                <a:latin typeface="+mj-lt"/>
                <a:ea typeface="+mj-ea"/>
                <a:cs typeface="+mj-cs"/>
              </a:defRPr>
            </a:lvl1pPr>
          </a:lstStyle>
          <a:p>
            <a:r>
              <a:rPr lang="de-DE" sz="2800" dirty="0" err="1"/>
              <a:t>Aligning</a:t>
            </a:r>
            <a:r>
              <a:rPr lang="de-DE" sz="2800" dirty="0"/>
              <a:t> </a:t>
            </a:r>
            <a:r>
              <a:rPr lang="de-DE" sz="2800" dirty="0" err="1"/>
              <a:t>ecological</a:t>
            </a:r>
            <a:r>
              <a:rPr lang="de-DE" sz="2800" dirty="0"/>
              <a:t> </a:t>
            </a:r>
            <a:r>
              <a:rPr lang="de-DE" sz="2800" dirty="0" err="1"/>
              <a:t>connectivity</a:t>
            </a:r>
            <a:r>
              <a:rPr lang="de-DE" sz="2800" dirty="0"/>
              <a:t> </a:t>
            </a:r>
            <a:r>
              <a:rPr lang="de-DE" sz="2800" dirty="0" err="1"/>
              <a:t>with</a:t>
            </a:r>
            <a:r>
              <a:rPr lang="de-DE" sz="2800" dirty="0"/>
              <a:t> </a:t>
            </a:r>
            <a:r>
              <a:rPr lang="de-DE" sz="2800" dirty="0" err="1"/>
              <a:t>spatial</a:t>
            </a:r>
            <a:r>
              <a:rPr lang="de-DE" sz="2800" dirty="0"/>
              <a:t> </a:t>
            </a:r>
            <a:r>
              <a:rPr lang="de-DE" sz="2800" dirty="0" err="1"/>
              <a:t>planning</a:t>
            </a:r>
            <a:endParaRPr lang="de-DE" sz="2800" dirty="0">
              <a:cs typeface="Arial" panose="020B0604020202020204"/>
            </a:endParaRPr>
          </a:p>
        </p:txBody>
      </p:sp>
      <p:pic>
        <p:nvPicPr>
          <p:cNvPr id="7" name="Audio 6">
            <a:hlinkClick r:id="" action="ppaction://media"/>
            <a:extLst>
              <a:ext uri="{FF2B5EF4-FFF2-40B4-BE49-F238E27FC236}">
                <a16:creationId xmlns:a16="http://schemas.microsoft.com/office/drawing/2014/main" id="{DC783178-BF89-E6BA-453C-CA803AB478DF}"/>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76563" t="-76563" r="-76563" b="-76563"/>
          <a:stretch>
            <a:fillRect/>
          </a:stretch>
        </p:blipFill>
        <p:spPr>
          <a:xfrm>
            <a:off x="7539228" y="3538728"/>
            <a:ext cx="1543050" cy="1543050"/>
          </a:xfrm>
          <a:prstGeom prst="ellipse">
            <a:avLst/>
          </a:prstGeom>
        </p:spPr>
      </p:pic>
    </p:spTree>
    <p:extLst>
      <p:ext uri="{BB962C8B-B14F-4D97-AF65-F5344CB8AC3E}">
        <p14:creationId xmlns:p14="http://schemas.microsoft.com/office/powerpoint/2010/main" val="643271248"/>
      </p:ext>
    </p:extLst>
  </p:cSld>
  <p:clrMapOvr>
    <a:masterClrMapping/>
  </p:clrMapOvr>
  <mc:AlternateContent xmlns:mc="http://schemas.openxmlformats.org/markup-compatibility/2006" xmlns:p14="http://schemas.microsoft.com/office/powerpoint/2010/main">
    <mc:Choice Requires="p14">
      <p:transition spd="slow" p14:dur="2000" advTm="53703"/>
    </mc:Choice>
    <mc:Fallback xmlns="">
      <p:transition spd="slow" advTm="5370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30CBC4-AC1C-52BD-C6DB-5A680372FF29}"/>
            </a:ext>
          </a:extLst>
        </p:cNvPr>
        <p:cNvGrpSpPr/>
        <p:nvPr/>
      </p:nvGrpSpPr>
      <p:grpSpPr>
        <a:xfrm>
          <a:off x="0" y="0"/>
          <a:ext cx="0" cy="0"/>
          <a:chOff x="0" y="0"/>
          <a:chExt cx="0" cy="0"/>
        </a:xfrm>
      </p:grpSpPr>
      <p:sp>
        <p:nvSpPr>
          <p:cNvPr id="8" name="Subtitle 7">
            <a:extLst>
              <a:ext uri="{FF2B5EF4-FFF2-40B4-BE49-F238E27FC236}">
                <a16:creationId xmlns:a16="http://schemas.microsoft.com/office/drawing/2014/main" id="{F06C5D57-A4CC-628F-D210-AC3452D94EBF}"/>
              </a:ext>
            </a:extLst>
          </p:cNvPr>
          <p:cNvSpPr>
            <a:spLocks noGrp="1"/>
          </p:cNvSpPr>
          <p:nvPr>
            <p:ph type="subTitle" idx="1"/>
          </p:nvPr>
        </p:nvSpPr>
        <p:spPr>
          <a:xfrm>
            <a:off x="370766" y="1538886"/>
            <a:ext cx="7923613" cy="2921325"/>
          </a:xfrm>
        </p:spPr>
        <p:txBody>
          <a:bodyPr anchor="t">
            <a:normAutofit/>
          </a:bodyPr>
          <a:lstStyle/>
          <a:p>
            <a:pPr marL="285750" indent="-285750">
              <a:buFont typeface="Wingdings" panose="020B0604020202020204" pitchFamily="34" charset="0"/>
              <a:buChar char="Ø"/>
            </a:pPr>
            <a:r>
              <a:rPr lang="en-US">
                <a:cs typeface="Arial"/>
              </a:rPr>
              <a:t>Upon planning processes of ecological connectivity challenges and potentials may arise:</a:t>
            </a:r>
            <a:endParaRPr lang="en-US"/>
          </a:p>
          <a:p>
            <a:pPr>
              <a:buClr>
                <a:srgbClr val="4CA376"/>
              </a:buClr>
            </a:pPr>
            <a:endParaRPr lang="en-US">
              <a:cs typeface="Arial"/>
            </a:endParaRPr>
          </a:p>
          <a:p>
            <a:pPr>
              <a:buClr>
                <a:srgbClr val="4CA376"/>
              </a:buClr>
            </a:pPr>
            <a:endParaRPr lang="en-US">
              <a:cs typeface="Arial"/>
            </a:endParaRPr>
          </a:p>
          <a:p>
            <a:pPr marL="285750" indent="-285750">
              <a:buClr>
                <a:srgbClr val="4CA376"/>
              </a:buClr>
              <a:buFont typeface="Wingdings" panose="020B0604020202020204" pitchFamily="34" charset="0"/>
              <a:buChar char="Ø"/>
            </a:pPr>
            <a:endParaRPr lang="en-US">
              <a:cs typeface="Arial"/>
            </a:endParaRPr>
          </a:p>
        </p:txBody>
      </p:sp>
      <p:sp>
        <p:nvSpPr>
          <p:cNvPr id="4" name="Date Placeholder 3">
            <a:extLst>
              <a:ext uri="{FF2B5EF4-FFF2-40B4-BE49-F238E27FC236}">
                <a16:creationId xmlns:a16="http://schemas.microsoft.com/office/drawing/2014/main" id="{2C75D4B6-CAAD-9630-FC55-91D46EE2AC78}"/>
              </a:ext>
            </a:extLst>
          </p:cNvPr>
          <p:cNvSpPr>
            <a:spLocks noGrp="1"/>
          </p:cNvSpPr>
          <p:nvPr>
            <p:ph type="dt" sz="half" idx="10"/>
          </p:nvPr>
        </p:nvSpPr>
        <p:spPr>
          <a:xfrm>
            <a:off x="6247189" y="4767263"/>
            <a:ext cx="1938714" cy="252412"/>
          </a:xfrm>
        </p:spPr>
        <p:txBody>
          <a:bodyPr/>
          <a:lstStyle/>
          <a:p>
            <a:fld id="{2EA5BF78-671E-4750-B15C-C23A75D2267A}" type="datetime1">
              <a:rPr lang="sl-SI" smtClean="0"/>
              <a:t>30. 01. 2026</a:t>
            </a:fld>
            <a:endParaRPr lang="en-US"/>
          </a:p>
        </p:txBody>
      </p:sp>
      <p:sp>
        <p:nvSpPr>
          <p:cNvPr id="5" name="Footer Placeholder 4">
            <a:extLst>
              <a:ext uri="{FF2B5EF4-FFF2-40B4-BE49-F238E27FC236}">
                <a16:creationId xmlns:a16="http://schemas.microsoft.com/office/drawing/2014/main" id="{BDB590CE-4146-55FE-B698-4FD4D2BF4148}"/>
              </a:ext>
            </a:extLst>
          </p:cNvPr>
          <p:cNvSpPr>
            <a:spLocks noGrp="1"/>
          </p:cNvSpPr>
          <p:nvPr>
            <p:ph type="ftr" sz="quarter" idx="4294967295"/>
          </p:nvPr>
        </p:nvSpPr>
        <p:spPr>
          <a:xfrm>
            <a:off x="468419" y="4767263"/>
            <a:ext cx="5745538" cy="252412"/>
          </a:xfrm>
        </p:spPr>
        <p:txBody>
          <a:bodyPr/>
          <a:lstStyle/>
          <a:p>
            <a:r>
              <a:rPr lang="en-US" err="1"/>
              <a:t>PlanToConnect</a:t>
            </a:r>
            <a:r>
              <a:rPr lang="en-US"/>
              <a:t> / Partner(s) / Name(s)</a:t>
            </a:r>
            <a:endParaRPr lang="en-US">
              <a:cs typeface="Arial"/>
            </a:endParaRPr>
          </a:p>
        </p:txBody>
      </p:sp>
      <p:sp>
        <p:nvSpPr>
          <p:cNvPr id="6" name="Slide Number Placeholder 5">
            <a:extLst>
              <a:ext uri="{FF2B5EF4-FFF2-40B4-BE49-F238E27FC236}">
                <a16:creationId xmlns:a16="http://schemas.microsoft.com/office/drawing/2014/main" id="{383CECFB-D88F-0CBE-C006-20AD47694A9D}"/>
              </a:ext>
            </a:extLst>
          </p:cNvPr>
          <p:cNvSpPr>
            <a:spLocks noGrp="1"/>
          </p:cNvSpPr>
          <p:nvPr>
            <p:ph type="sldNum" sz="quarter" idx="12"/>
          </p:nvPr>
        </p:nvSpPr>
        <p:spPr>
          <a:xfrm>
            <a:off x="8302915" y="4767263"/>
            <a:ext cx="372774" cy="252412"/>
          </a:xfrm>
        </p:spPr>
        <p:txBody>
          <a:bodyPr/>
          <a:lstStyle/>
          <a:p>
            <a:fld id="{5523F345-55CE-7244-BAC6-E4D97AAB72F4}" type="slidenum">
              <a:rPr lang="en-US" smtClean="0"/>
              <a:pPr/>
              <a:t>19</a:t>
            </a:fld>
            <a:endParaRPr lang="en-US"/>
          </a:p>
        </p:txBody>
      </p:sp>
      <p:sp>
        <p:nvSpPr>
          <p:cNvPr id="3" name="Titel 7">
            <a:extLst>
              <a:ext uri="{FF2B5EF4-FFF2-40B4-BE49-F238E27FC236}">
                <a16:creationId xmlns:a16="http://schemas.microsoft.com/office/drawing/2014/main" id="{6F1E658D-1200-B731-A620-AA4E24DFCE30}"/>
              </a:ext>
            </a:extLst>
          </p:cNvPr>
          <p:cNvSpPr txBox="1">
            <a:spLocks/>
          </p:cNvSpPr>
          <p:nvPr/>
        </p:nvSpPr>
        <p:spPr>
          <a:xfrm>
            <a:off x="374269" y="683935"/>
            <a:ext cx="8207376" cy="744235"/>
          </a:xfrm>
          <a:prstGeom prst="rect">
            <a:avLst/>
          </a:prstGeom>
        </p:spPr>
        <p:txBody>
          <a:bodyPr vert="horz" lIns="91440" tIns="45720" rIns="91440" bIns="45720" rtlCol="0" anchor="b">
            <a:normAutofit/>
          </a:bodyPr>
          <a:lstStyle>
            <a:lvl1pPr algn="l" defTabSz="685800" rtl="0" eaLnBrk="1" latinLnBrk="0" hangingPunct="1">
              <a:lnSpc>
                <a:spcPct val="90000"/>
              </a:lnSpc>
              <a:spcBef>
                <a:spcPct val="0"/>
              </a:spcBef>
              <a:buNone/>
              <a:defRPr sz="4500" b="1" kern="1200">
                <a:solidFill>
                  <a:schemeClr val="accent1"/>
                </a:solidFill>
                <a:latin typeface="+mj-lt"/>
                <a:ea typeface="+mj-ea"/>
                <a:cs typeface="+mj-cs"/>
              </a:defRPr>
            </a:lvl1pPr>
          </a:lstStyle>
          <a:p>
            <a:r>
              <a:rPr lang="de-DE" sz="2800" dirty="0" err="1"/>
              <a:t>Spatial</a:t>
            </a:r>
            <a:r>
              <a:rPr lang="de-DE" sz="2800" dirty="0"/>
              <a:t> </a:t>
            </a:r>
            <a:r>
              <a:rPr lang="de-DE" sz="2800" dirty="0" err="1"/>
              <a:t>planning</a:t>
            </a:r>
            <a:r>
              <a:rPr lang="de-DE" sz="2800" dirty="0"/>
              <a:t> </a:t>
            </a:r>
            <a:r>
              <a:rPr lang="de-DE" sz="2800" dirty="0">
                <a:cs typeface="Arial" panose="020B0604020202020204"/>
              </a:rPr>
              <a:t>and </a:t>
            </a:r>
            <a:r>
              <a:rPr lang="de-DE" sz="2800" dirty="0" err="1">
                <a:cs typeface="Arial" panose="020B0604020202020204"/>
              </a:rPr>
              <a:t>ecological</a:t>
            </a:r>
            <a:r>
              <a:rPr lang="de-DE" sz="2800" dirty="0">
                <a:cs typeface="Arial" panose="020B0604020202020204"/>
              </a:rPr>
              <a:t> </a:t>
            </a:r>
            <a:r>
              <a:rPr lang="de-DE" sz="2800" dirty="0" err="1">
                <a:cs typeface="Arial" panose="020B0604020202020204"/>
              </a:rPr>
              <a:t>connectivity</a:t>
            </a:r>
            <a:endParaRPr lang="de-DE" sz="2800" dirty="0">
              <a:cs typeface="Arial" panose="020B0604020202020204"/>
            </a:endParaRPr>
          </a:p>
        </p:txBody>
      </p:sp>
      <p:graphicFrame>
        <p:nvGraphicFramePr>
          <p:cNvPr id="2" name="Table 1">
            <a:extLst>
              <a:ext uri="{FF2B5EF4-FFF2-40B4-BE49-F238E27FC236}">
                <a16:creationId xmlns:a16="http://schemas.microsoft.com/office/drawing/2014/main" id="{E8CE8F76-080F-7610-7C73-EB88B26A42F6}"/>
              </a:ext>
            </a:extLst>
          </p:cNvPr>
          <p:cNvGraphicFramePr>
            <a:graphicFrameLocks noGrp="1"/>
          </p:cNvGraphicFramePr>
          <p:nvPr>
            <p:extLst>
              <p:ext uri="{D42A27DB-BD31-4B8C-83A1-F6EECF244321}">
                <p14:modId xmlns:p14="http://schemas.microsoft.com/office/powerpoint/2010/main" val="1222655897"/>
              </p:ext>
            </p:extLst>
          </p:nvPr>
        </p:nvGraphicFramePr>
        <p:xfrm>
          <a:off x="441285" y="2264297"/>
          <a:ext cx="8062842" cy="2299046"/>
        </p:xfrm>
        <a:graphic>
          <a:graphicData uri="http://schemas.openxmlformats.org/drawingml/2006/table">
            <a:tbl>
              <a:tblPr firstRow="1" bandRow="1">
                <a:tableStyleId>{5C22544A-7EE6-4342-B048-85BDC9FD1C3A}</a:tableStyleId>
              </a:tblPr>
              <a:tblGrid>
                <a:gridCol w="4031421">
                  <a:extLst>
                    <a:ext uri="{9D8B030D-6E8A-4147-A177-3AD203B41FA5}">
                      <a16:colId xmlns:a16="http://schemas.microsoft.com/office/drawing/2014/main" val="3816484378"/>
                    </a:ext>
                  </a:extLst>
                </a:gridCol>
                <a:gridCol w="4031421">
                  <a:extLst>
                    <a:ext uri="{9D8B030D-6E8A-4147-A177-3AD203B41FA5}">
                      <a16:colId xmlns:a16="http://schemas.microsoft.com/office/drawing/2014/main" val="1955634702"/>
                    </a:ext>
                  </a:extLst>
                </a:gridCol>
              </a:tblGrid>
              <a:tr h="370416">
                <a:tc>
                  <a:txBody>
                    <a:bodyPr/>
                    <a:lstStyle/>
                    <a:p>
                      <a:r>
                        <a:rPr lang="en-US"/>
                        <a:t>Challenges</a:t>
                      </a:r>
                    </a:p>
                  </a:txBody>
                  <a:tcPr/>
                </a:tc>
                <a:tc>
                  <a:txBody>
                    <a:bodyPr/>
                    <a:lstStyle/>
                    <a:p>
                      <a:r>
                        <a:rPr lang="en-US"/>
                        <a:t>Potentials</a:t>
                      </a:r>
                    </a:p>
                  </a:txBody>
                  <a:tcPr/>
                </a:tc>
                <a:extLst>
                  <a:ext uri="{0D108BD9-81ED-4DB2-BD59-A6C34878D82A}">
                    <a16:rowId xmlns:a16="http://schemas.microsoft.com/office/drawing/2014/main" val="2884635049"/>
                  </a:ext>
                </a:extLst>
              </a:tr>
              <a:tr h="609985">
                <a:tc>
                  <a:txBody>
                    <a:bodyPr/>
                    <a:lstStyle/>
                    <a:p>
                      <a:r>
                        <a:rPr lang="en-US"/>
                        <a:t>Land use conflicts might be politically difficult to be balances by spatial planning </a:t>
                      </a:r>
                    </a:p>
                  </a:txBody>
                  <a:tcPr/>
                </a:tc>
                <a:tc>
                  <a:txBody>
                    <a:bodyPr/>
                    <a:lstStyle/>
                    <a:p>
                      <a:r>
                        <a:rPr lang="en-US"/>
                        <a:t>Spatial planning can serve as mediator</a:t>
                      </a:r>
                    </a:p>
                  </a:txBody>
                  <a:tcPr/>
                </a:tc>
                <a:extLst>
                  <a:ext uri="{0D108BD9-81ED-4DB2-BD59-A6C34878D82A}">
                    <a16:rowId xmlns:a16="http://schemas.microsoft.com/office/drawing/2014/main" val="4057063812"/>
                  </a:ext>
                </a:extLst>
              </a:tr>
              <a:tr h="609985">
                <a:tc>
                  <a:txBody>
                    <a:bodyPr/>
                    <a:lstStyle/>
                    <a:p>
                      <a:r>
                        <a:rPr lang="en-US"/>
                        <a:t>Compatibility of spatial uses might be difficult to find to safeguard ecological connectivity</a:t>
                      </a:r>
                      <a:endParaRPr lang="en-US" err="1"/>
                    </a:p>
                  </a:txBody>
                  <a:tcPr/>
                </a:tc>
                <a:tc>
                  <a:txBody>
                    <a:bodyPr/>
                    <a:lstStyle/>
                    <a:p>
                      <a:r>
                        <a:rPr lang="en-US"/>
                        <a:t>Promotion of multi-functional uses of space</a:t>
                      </a:r>
                    </a:p>
                  </a:txBody>
                  <a:tcPr/>
                </a:tc>
                <a:extLst>
                  <a:ext uri="{0D108BD9-81ED-4DB2-BD59-A6C34878D82A}">
                    <a16:rowId xmlns:a16="http://schemas.microsoft.com/office/drawing/2014/main" val="3031167864"/>
                  </a:ext>
                </a:extLst>
              </a:tr>
              <a:tr h="609985">
                <a:tc>
                  <a:txBody>
                    <a:bodyPr/>
                    <a:lstStyle/>
                    <a:p>
                      <a:r>
                        <a:rPr lang="en-US"/>
                        <a:t>Acceptance of local leveled land owners might pose challenges to ensure corridor existence</a:t>
                      </a:r>
                    </a:p>
                  </a:txBody>
                  <a:tcPr/>
                </a:tc>
                <a:tc>
                  <a:txBody>
                    <a:bodyPr/>
                    <a:lstStyle/>
                    <a:p>
                      <a:r>
                        <a:rPr lang="en-US"/>
                        <a:t>New spatial instruments and tools require spatial and sustainable developments (e.g. renewable energies, protection of land)</a:t>
                      </a:r>
                    </a:p>
                  </a:txBody>
                  <a:tcPr/>
                </a:tc>
                <a:extLst>
                  <a:ext uri="{0D108BD9-81ED-4DB2-BD59-A6C34878D82A}">
                    <a16:rowId xmlns:a16="http://schemas.microsoft.com/office/drawing/2014/main" val="4033162270"/>
                  </a:ext>
                </a:extLst>
              </a:tr>
            </a:tbl>
          </a:graphicData>
        </a:graphic>
      </p:graphicFrame>
      <p:pic>
        <p:nvPicPr>
          <p:cNvPr id="9" name="Audio 8">
            <a:hlinkClick r:id="" action="ppaction://media"/>
            <a:extLst>
              <a:ext uri="{FF2B5EF4-FFF2-40B4-BE49-F238E27FC236}">
                <a16:creationId xmlns:a16="http://schemas.microsoft.com/office/drawing/2014/main" id="{5F6D32FC-0864-1140-3ED8-2D2E718F9C03}"/>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76563" t="-76563" r="-76563" b="-76563"/>
          <a:stretch>
            <a:fillRect/>
          </a:stretch>
        </p:blipFill>
        <p:spPr>
          <a:xfrm>
            <a:off x="7539228" y="3538728"/>
            <a:ext cx="1543050" cy="1543050"/>
          </a:xfrm>
          <a:prstGeom prst="ellipse">
            <a:avLst/>
          </a:prstGeom>
        </p:spPr>
      </p:pic>
    </p:spTree>
    <p:extLst>
      <p:ext uri="{BB962C8B-B14F-4D97-AF65-F5344CB8AC3E}">
        <p14:creationId xmlns:p14="http://schemas.microsoft.com/office/powerpoint/2010/main" val="45347976"/>
      </p:ext>
    </p:extLst>
  </p:cSld>
  <p:clrMapOvr>
    <a:masterClrMapping/>
  </p:clrMapOvr>
  <mc:AlternateContent xmlns:mc="http://schemas.openxmlformats.org/markup-compatibility/2006" xmlns:p14="http://schemas.microsoft.com/office/powerpoint/2010/main">
    <mc:Choice Requires="p14">
      <p:transition spd="slow" p14:dur="2000" advTm="99930"/>
    </mc:Choice>
    <mc:Fallback xmlns="">
      <p:transition spd="slow" advTm="9993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3847830-7345-E149-B838-E23963C7B2D4}"/>
              </a:ext>
            </a:extLst>
          </p:cNvPr>
          <p:cNvSpPr>
            <a:spLocks noGrp="1"/>
          </p:cNvSpPr>
          <p:nvPr>
            <p:ph type="body" idx="1"/>
          </p:nvPr>
        </p:nvSpPr>
        <p:spPr/>
        <p:txBody>
          <a:bodyPr/>
          <a:lstStyle/>
          <a:p>
            <a:r>
              <a:rPr lang="en-US"/>
              <a:t> </a:t>
            </a:r>
          </a:p>
        </p:txBody>
      </p:sp>
      <p:sp>
        <p:nvSpPr>
          <p:cNvPr id="3" name="Date Placeholder 2">
            <a:extLst>
              <a:ext uri="{FF2B5EF4-FFF2-40B4-BE49-F238E27FC236}">
                <a16:creationId xmlns:a16="http://schemas.microsoft.com/office/drawing/2014/main" id="{286E5354-26C2-254F-ABD0-DDC2E04015A6}"/>
              </a:ext>
            </a:extLst>
          </p:cNvPr>
          <p:cNvSpPr>
            <a:spLocks noGrp="1"/>
          </p:cNvSpPr>
          <p:nvPr>
            <p:ph type="dt" sz="half" idx="10"/>
          </p:nvPr>
        </p:nvSpPr>
        <p:spPr/>
        <p:txBody>
          <a:bodyPr/>
          <a:lstStyle/>
          <a:p>
            <a:fld id="{25D03B55-BCD5-48E2-8C33-BC7EE580FB15}" type="datetime1">
              <a:rPr lang="sl-SI" smtClean="0"/>
              <a:t>30. 01. 2026</a:t>
            </a:fld>
            <a:endParaRPr lang="en-US"/>
          </a:p>
        </p:txBody>
      </p:sp>
      <p:sp>
        <p:nvSpPr>
          <p:cNvPr id="4" name="Footer Placeholder 3">
            <a:extLst>
              <a:ext uri="{FF2B5EF4-FFF2-40B4-BE49-F238E27FC236}">
                <a16:creationId xmlns:a16="http://schemas.microsoft.com/office/drawing/2014/main" id="{C47D13C1-2773-594F-8785-EFE34F0010DF}"/>
              </a:ext>
            </a:extLst>
          </p:cNvPr>
          <p:cNvSpPr>
            <a:spLocks noGrp="1"/>
          </p:cNvSpPr>
          <p:nvPr>
            <p:ph type="ftr" sz="quarter" idx="4294967295"/>
          </p:nvPr>
        </p:nvSpPr>
        <p:spPr>
          <a:xfrm>
            <a:off x="468419" y="4767263"/>
            <a:ext cx="5745538" cy="252412"/>
          </a:xfrm>
        </p:spPr>
        <p:txBody>
          <a:bodyPr/>
          <a:lstStyle/>
          <a:p>
            <a:r>
              <a:rPr lang="en-US" err="1"/>
              <a:t>PlanToConnect</a:t>
            </a:r>
            <a:r>
              <a:rPr lang="en-US"/>
              <a:t> / Partner(s) / Name(s)</a:t>
            </a:r>
          </a:p>
        </p:txBody>
      </p:sp>
      <p:sp>
        <p:nvSpPr>
          <p:cNvPr id="5" name="Slide Number Placeholder 4">
            <a:extLst>
              <a:ext uri="{FF2B5EF4-FFF2-40B4-BE49-F238E27FC236}">
                <a16:creationId xmlns:a16="http://schemas.microsoft.com/office/drawing/2014/main" id="{1F35F9B6-13AE-5A4B-859D-0DD2E974378F}"/>
              </a:ext>
            </a:extLst>
          </p:cNvPr>
          <p:cNvSpPr>
            <a:spLocks noGrp="1"/>
          </p:cNvSpPr>
          <p:nvPr>
            <p:ph type="sldNum" sz="quarter" idx="12"/>
          </p:nvPr>
        </p:nvSpPr>
        <p:spPr/>
        <p:txBody>
          <a:bodyPr/>
          <a:lstStyle/>
          <a:p>
            <a:fld id="{5523F345-55CE-7244-BAC6-E4D97AAB72F4}" type="slidenum">
              <a:rPr lang="en-US" smtClean="0"/>
              <a:t>2</a:t>
            </a:fld>
            <a:endParaRPr lang="en-US"/>
          </a:p>
        </p:txBody>
      </p:sp>
      <p:sp>
        <p:nvSpPr>
          <p:cNvPr id="6" name="Title 5">
            <a:extLst>
              <a:ext uri="{FF2B5EF4-FFF2-40B4-BE49-F238E27FC236}">
                <a16:creationId xmlns:a16="http://schemas.microsoft.com/office/drawing/2014/main" id="{E438D298-9EA5-6645-A49B-E205DE38C8D9}"/>
              </a:ext>
            </a:extLst>
          </p:cNvPr>
          <p:cNvSpPr>
            <a:spLocks noGrp="1"/>
          </p:cNvSpPr>
          <p:nvPr>
            <p:ph type="title"/>
          </p:nvPr>
        </p:nvSpPr>
        <p:spPr>
          <a:xfrm>
            <a:off x="1476040" y="1372791"/>
            <a:ext cx="6191921" cy="2397919"/>
          </a:xfrm>
        </p:spPr>
        <p:txBody>
          <a:bodyPr/>
          <a:lstStyle/>
          <a:p>
            <a:pPr algn="ctr"/>
            <a:r>
              <a:rPr lang="en-US"/>
              <a:t>Module 1:</a:t>
            </a:r>
            <a:br>
              <a:rPr lang="en-US"/>
            </a:br>
            <a:r>
              <a:rPr lang="en-US"/>
              <a:t>Basic knowledge on connectivity planning</a:t>
            </a:r>
          </a:p>
        </p:txBody>
      </p:sp>
      <p:pic>
        <p:nvPicPr>
          <p:cNvPr id="9" name="Audio 8">
            <a:hlinkClick r:id="" action="ppaction://media"/>
            <a:extLst>
              <a:ext uri="{FF2B5EF4-FFF2-40B4-BE49-F238E27FC236}">
                <a16:creationId xmlns:a16="http://schemas.microsoft.com/office/drawing/2014/main" id="{75894D4E-C951-78A8-318A-86CF9D829F63}"/>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76563" t="-76563" r="-76563" b="-76563"/>
          <a:stretch>
            <a:fillRect/>
          </a:stretch>
        </p:blipFill>
        <p:spPr>
          <a:xfrm>
            <a:off x="7539228" y="3538728"/>
            <a:ext cx="1543050" cy="1543050"/>
          </a:xfrm>
          <a:prstGeom prst="ellipse">
            <a:avLst/>
          </a:prstGeom>
        </p:spPr>
      </p:pic>
    </p:spTree>
    <p:extLst>
      <p:ext uri="{BB962C8B-B14F-4D97-AF65-F5344CB8AC3E}">
        <p14:creationId xmlns:p14="http://schemas.microsoft.com/office/powerpoint/2010/main" val="4213165414"/>
      </p:ext>
    </p:extLst>
  </p:cSld>
  <p:clrMapOvr>
    <a:masterClrMapping/>
  </p:clrMapOvr>
  <mc:AlternateContent xmlns:mc="http://schemas.openxmlformats.org/markup-compatibility/2006" xmlns:p14="http://schemas.microsoft.com/office/powerpoint/2010/main">
    <mc:Choice Requires="p14">
      <p:transition spd="slow" p14:dur="2000" advTm="8667"/>
    </mc:Choice>
    <mc:Fallback xmlns="">
      <p:transition spd="slow" advTm="866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298793-EA16-87FF-22C9-64CF2F4F40AF}"/>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484FDCE7-ACEB-78B9-E3C0-99CCCBE416B5}"/>
              </a:ext>
            </a:extLst>
          </p:cNvPr>
          <p:cNvSpPr>
            <a:spLocks noGrp="1"/>
          </p:cNvSpPr>
          <p:nvPr>
            <p:ph type="body" idx="1"/>
          </p:nvPr>
        </p:nvSpPr>
        <p:spPr/>
        <p:txBody>
          <a:bodyPr/>
          <a:lstStyle/>
          <a:p>
            <a:r>
              <a:rPr lang="en-US"/>
              <a:t> </a:t>
            </a:r>
          </a:p>
        </p:txBody>
      </p:sp>
      <p:sp>
        <p:nvSpPr>
          <p:cNvPr id="3" name="Date Placeholder 2">
            <a:extLst>
              <a:ext uri="{FF2B5EF4-FFF2-40B4-BE49-F238E27FC236}">
                <a16:creationId xmlns:a16="http://schemas.microsoft.com/office/drawing/2014/main" id="{788C7204-7216-FB12-C05A-E262D8334085}"/>
              </a:ext>
            </a:extLst>
          </p:cNvPr>
          <p:cNvSpPr>
            <a:spLocks noGrp="1"/>
          </p:cNvSpPr>
          <p:nvPr>
            <p:ph type="dt" sz="half" idx="10"/>
          </p:nvPr>
        </p:nvSpPr>
        <p:spPr/>
        <p:txBody>
          <a:bodyPr/>
          <a:lstStyle/>
          <a:p>
            <a:fld id="{25D03B55-BCD5-48E2-8C33-BC7EE580FB15}" type="datetime1">
              <a:rPr lang="sl-SI" smtClean="0"/>
              <a:t>30. 01. 2026</a:t>
            </a:fld>
            <a:endParaRPr lang="en-US"/>
          </a:p>
        </p:txBody>
      </p:sp>
      <p:sp>
        <p:nvSpPr>
          <p:cNvPr id="4" name="Footer Placeholder 3">
            <a:extLst>
              <a:ext uri="{FF2B5EF4-FFF2-40B4-BE49-F238E27FC236}">
                <a16:creationId xmlns:a16="http://schemas.microsoft.com/office/drawing/2014/main" id="{F9D08F57-5064-6E55-9272-22B97DDDA4E4}"/>
              </a:ext>
            </a:extLst>
          </p:cNvPr>
          <p:cNvSpPr>
            <a:spLocks noGrp="1"/>
          </p:cNvSpPr>
          <p:nvPr>
            <p:ph type="ftr" sz="quarter" idx="4294967295"/>
          </p:nvPr>
        </p:nvSpPr>
        <p:spPr>
          <a:xfrm>
            <a:off x="468419" y="4767263"/>
            <a:ext cx="5745538" cy="252412"/>
          </a:xfrm>
        </p:spPr>
        <p:txBody>
          <a:bodyPr/>
          <a:lstStyle/>
          <a:p>
            <a:r>
              <a:rPr lang="en-US" err="1"/>
              <a:t>PlanToConnect</a:t>
            </a:r>
            <a:r>
              <a:rPr lang="en-US"/>
              <a:t> / Partner(s) / Name(s)</a:t>
            </a:r>
          </a:p>
        </p:txBody>
      </p:sp>
      <p:sp>
        <p:nvSpPr>
          <p:cNvPr id="5" name="Slide Number Placeholder 4">
            <a:extLst>
              <a:ext uri="{FF2B5EF4-FFF2-40B4-BE49-F238E27FC236}">
                <a16:creationId xmlns:a16="http://schemas.microsoft.com/office/drawing/2014/main" id="{66083719-F6A4-DC9A-5E28-572CDA00EC00}"/>
              </a:ext>
            </a:extLst>
          </p:cNvPr>
          <p:cNvSpPr>
            <a:spLocks noGrp="1"/>
          </p:cNvSpPr>
          <p:nvPr>
            <p:ph type="sldNum" sz="quarter" idx="12"/>
          </p:nvPr>
        </p:nvSpPr>
        <p:spPr/>
        <p:txBody>
          <a:bodyPr/>
          <a:lstStyle/>
          <a:p>
            <a:fld id="{5523F345-55CE-7244-BAC6-E4D97AAB72F4}" type="slidenum">
              <a:rPr lang="en-US" smtClean="0"/>
              <a:t>20</a:t>
            </a:fld>
            <a:endParaRPr lang="en-US"/>
          </a:p>
        </p:txBody>
      </p:sp>
      <p:sp>
        <p:nvSpPr>
          <p:cNvPr id="6" name="Title 5">
            <a:extLst>
              <a:ext uri="{FF2B5EF4-FFF2-40B4-BE49-F238E27FC236}">
                <a16:creationId xmlns:a16="http://schemas.microsoft.com/office/drawing/2014/main" id="{7F74F6CD-E2EC-66D1-3200-45997C959514}"/>
              </a:ext>
            </a:extLst>
          </p:cNvPr>
          <p:cNvSpPr>
            <a:spLocks noGrp="1"/>
          </p:cNvSpPr>
          <p:nvPr>
            <p:ph type="title"/>
          </p:nvPr>
        </p:nvSpPr>
        <p:spPr>
          <a:xfrm>
            <a:off x="1294032" y="1200047"/>
            <a:ext cx="6191921" cy="2397919"/>
          </a:xfrm>
        </p:spPr>
        <p:txBody>
          <a:bodyPr>
            <a:normAutofit fontScale="90000"/>
          </a:bodyPr>
          <a:lstStyle/>
          <a:p>
            <a:pPr algn="ctr"/>
            <a:r>
              <a:rPr lang="en-US"/>
              <a:t>Module 3:</a:t>
            </a:r>
            <a:br>
              <a:rPr lang="en-US">
                <a:cs typeface="Arial"/>
              </a:rPr>
            </a:br>
            <a:r>
              <a:rPr lang="en-US"/>
              <a:t>Threats on GBI planning and how to deal with it</a:t>
            </a:r>
            <a:endParaRPr lang="en-US">
              <a:cs typeface="Arial"/>
            </a:endParaRPr>
          </a:p>
        </p:txBody>
      </p:sp>
      <p:pic>
        <p:nvPicPr>
          <p:cNvPr id="8" name="Audio 7">
            <a:hlinkClick r:id="" action="ppaction://media"/>
            <a:extLst>
              <a:ext uri="{FF2B5EF4-FFF2-40B4-BE49-F238E27FC236}">
                <a16:creationId xmlns:a16="http://schemas.microsoft.com/office/drawing/2014/main" id="{43F02E60-2344-A2AA-4386-A566F5B33810}"/>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76563" t="-76563" r="-76563" b="-76563"/>
          <a:stretch>
            <a:fillRect/>
          </a:stretch>
        </p:blipFill>
        <p:spPr>
          <a:xfrm>
            <a:off x="7539228" y="3538728"/>
            <a:ext cx="1543050" cy="1543050"/>
          </a:xfrm>
          <a:prstGeom prst="ellipse">
            <a:avLst/>
          </a:prstGeom>
        </p:spPr>
      </p:pic>
    </p:spTree>
    <p:extLst>
      <p:ext uri="{BB962C8B-B14F-4D97-AF65-F5344CB8AC3E}">
        <p14:creationId xmlns:p14="http://schemas.microsoft.com/office/powerpoint/2010/main" val="1146233114"/>
      </p:ext>
    </p:extLst>
  </p:cSld>
  <p:clrMapOvr>
    <a:masterClrMapping/>
  </p:clrMapOvr>
  <mc:AlternateContent xmlns:mc="http://schemas.openxmlformats.org/markup-compatibility/2006" xmlns:p14="http://schemas.microsoft.com/office/powerpoint/2010/main">
    <mc:Choice Requires="p14">
      <p:transition spd="slow" p14:dur="2000" advTm="14905"/>
    </mc:Choice>
    <mc:Fallback xmlns="">
      <p:transition spd="slow" advTm="1490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a:extLst>
            <a:ext uri="{FF2B5EF4-FFF2-40B4-BE49-F238E27FC236}">
              <a16:creationId xmlns:a16="http://schemas.microsoft.com/office/drawing/2014/main" id="{EA763DEC-505C-E3C2-1600-C29DF96D0DB3}"/>
            </a:ext>
          </a:extLst>
        </p:cNvPr>
        <p:cNvGrpSpPr/>
        <p:nvPr/>
      </p:nvGrpSpPr>
      <p:grpSpPr>
        <a:xfrm>
          <a:off x="0" y="0"/>
          <a:ext cx="0" cy="0"/>
          <a:chOff x="0" y="0"/>
          <a:chExt cx="0" cy="0"/>
        </a:xfrm>
      </p:grpSpPr>
      <p:sp>
        <p:nvSpPr>
          <p:cNvPr id="4" name="Datumsplatzhalter 3">
            <a:extLst>
              <a:ext uri="{FF2B5EF4-FFF2-40B4-BE49-F238E27FC236}">
                <a16:creationId xmlns:a16="http://schemas.microsoft.com/office/drawing/2014/main" id="{EDAAA0CC-01FC-3D06-A6E0-03267B200238}"/>
              </a:ext>
            </a:extLst>
          </p:cNvPr>
          <p:cNvSpPr>
            <a:spLocks noGrp="1"/>
          </p:cNvSpPr>
          <p:nvPr>
            <p:ph type="dt" sz="half" idx="10"/>
          </p:nvPr>
        </p:nvSpPr>
        <p:spPr/>
        <p:txBody>
          <a:bodyPr/>
          <a:lstStyle/>
          <a:p>
            <a:fld id="{90604CC2-D1E5-4695-8FCE-288D42C25AEF}" type="datetime1">
              <a:rPr lang="sl-SI" smtClean="0"/>
              <a:t>30. 01. 2026</a:t>
            </a:fld>
            <a:endParaRPr lang="en-US"/>
          </a:p>
        </p:txBody>
      </p:sp>
      <p:sp>
        <p:nvSpPr>
          <p:cNvPr id="5" name="Fußzeilenplatzhalter 4">
            <a:extLst>
              <a:ext uri="{FF2B5EF4-FFF2-40B4-BE49-F238E27FC236}">
                <a16:creationId xmlns:a16="http://schemas.microsoft.com/office/drawing/2014/main" id="{E4835D84-F09A-6E3C-E62D-986C4319D1C5}"/>
              </a:ext>
            </a:extLst>
          </p:cNvPr>
          <p:cNvSpPr>
            <a:spLocks noGrp="1"/>
          </p:cNvSpPr>
          <p:nvPr>
            <p:ph type="ftr" sz="quarter" idx="4294967295"/>
          </p:nvPr>
        </p:nvSpPr>
        <p:spPr>
          <a:xfrm>
            <a:off x="468419" y="4767263"/>
            <a:ext cx="5745538" cy="252412"/>
          </a:xfrm>
        </p:spPr>
        <p:txBody>
          <a:bodyPr/>
          <a:lstStyle/>
          <a:p>
            <a:r>
              <a:rPr lang="en-US"/>
              <a:t>PlanToConnect / Partner(s) / Name(s)</a:t>
            </a:r>
          </a:p>
        </p:txBody>
      </p:sp>
      <p:sp>
        <p:nvSpPr>
          <p:cNvPr id="6" name="Foliennummernplatzhalter 5">
            <a:extLst>
              <a:ext uri="{FF2B5EF4-FFF2-40B4-BE49-F238E27FC236}">
                <a16:creationId xmlns:a16="http://schemas.microsoft.com/office/drawing/2014/main" id="{7A9AE6F9-7CFE-2A6B-CFED-11F622AFB2E9}"/>
              </a:ext>
            </a:extLst>
          </p:cNvPr>
          <p:cNvSpPr>
            <a:spLocks noGrp="1"/>
          </p:cNvSpPr>
          <p:nvPr>
            <p:ph type="sldNum" sz="quarter" idx="12"/>
          </p:nvPr>
        </p:nvSpPr>
        <p:spPr/>
        <p:txBody>
          <a:bodyPr/>
          <a:lstStyle/>
          <a:p>
            <a:fld id="{5523F345-55CE-7244-BAC6-E4D97AAB72F4}" type="slidenum">
              <a:rPr lang="en-US" smtClean="0"/>
              <a:t>21</a:t>
            </a:fld>
            <a:endParaRPr lang="en-US"/>
          </a:p>
        </p:txBody>
      </p:sp>
      <p:sp>
        <p:nvSpPr>
          <p:cNvPr id="10" name="Titel 9">
            <a:extLst>
              <a:ext uri="{FF2B5EF4-FFF2-40B4-BE49-F238E27FC236}">
                <a16:creationId xmlns:a16="http://schemas.microsoft.com/office/drawing/2014/main" id="{B2890FAA-8B4D-153B-AC65-AE4B32F6D87C}"/>
              </a:ext>
            </a:extLst>
          </p:cNvPr>
          <p:cNvSpPr>
            <a:spLocks noGrp="1"/>
          </p:cNvSpPr>
          <p:nvPr>
            <p:ph type="title"/>
          </p:nvPr>
        </p:nvSpPr>
        <p:spPr>
          <a:xfrm>
            <a:off x="468312" y="1010025"/>
            <a:ext cx="8207376" cy="460800"/>
          </a:xfrm>
        </p:spPr>
        <p:txBody>
          <a:bodyPr>
            <a:noAutofit/>
          </a:bodyPr>
          <a:lstStyle/>
          <a:p>
            <a:r>
              <a:rPr lang="de-DE" sz="2800" dirty="0"/>
              <a:t>Major </a:t>
            </a:r>
            <a:r>
              <a:rPr lang="de-DE" sz="2800" dirty="0" err="1"/>
              <a:t>threats</a:t>
            </a:r>
            <a:r>
              <a:rPr lang="de-DE" sz="2800" dirty="0"/>
              <a:t> </a:t>
            </a:r>
            <a:r>
              <a:rPr lang="de-DE" sz="2800" dirty="0" err="1"/>
              <a:t>to</a:t>
            </a:r>
            <a:r>
              <a:rPr lang="de-DE" sz="2800" dirty="0"/>
              <a:t> </a:t>
            </a:r>
            <a:r>
              <a:rPr lang="de-DE" sz="2800" dirty="0" err="1"/>
              <a:t>ecological</a:t>
            </a:r>
            <a:r>
              <a:rPr lang="de-DE" sz="2800" dirty="0"/>
              <a:t> </a:t>
            </a:r>
            <a:r>
              <a:rPr lang="de-DE" sz="2800" dirty="0" err="1"/>
              <a:t>connectivity</a:t>
            </a:r>
            <a:endParaRPr lang="de-DE" sz="2800" dirty="0">
              <a:cs typeface="Arial"/>
            </a:endParaRPr>
          </a:p>
        </p:txBody>
      </p:sp>
      <p:graphicFrame>
        <p:nvGraphicFramePr>
          <p:cNvPr id="18" name="Diagramm 17">
            <a:extLst>
              <a:ext uri="{FF2B5EF4-FFF2-40B4-BE49-F238E27FC236}">
                <a16:creationId xmlns:a16="http://schemas.microsoft.com/office/drawing/2014/main" id="{ED947528-67F6-FCDF-B4D1-9BDBE18125B7}"/>
              </a:ext>
            </a:extLst>
          </p:cNvPr>
          <p:cNvGraphicFramePr/>
          <p:nvPr>
            <p:extLst>
              <p:ext uri="{D42A27DB-BD31-4B8C-83A1-F6EECF244321}">
                <p14:modId xmlns:p14="http://schemas.microsoft.com/office/powerpoint/2010/main" val="1441642668"/>
              </p:ext>
            </p:extLst>
          </p:nvPr>
        </p:nvGraphicFramePr>
        <p:xfrm>
          <a:off x="1169479" y="1874976"/>
          <a:ext cx="6805041" cy="3144699"/>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3" name="Audio 2">
            <a:hlinkClick r:id="" action="ppaction://media"/>
            <a:extLst>
              <a:ext uri="{FF2B5EF4-FFF2-40B4-BE49-F238E27FC236}">
                <a16:creationId xmlns:a16="http://schemas.microsoft.com/office/drawing/2014/main" id="{C0BE42C8-9A9C-0852-D945-C18495EB62A0}"/>
              </a:ext>
            </a:extLst>
          </p:cNvPr>
          <p:cNvPicPr>
            <a:picLocks noChangeAspect="1"/>
          </p:cNvPicPr>
          <p:nvPr>
            <a:audioFile r:link="rId2"/>
            <p:extLst>
              <p:ext uri="{DAA4B4D4-6D71-4841-9C94-3DE7FCFB9230}">
                <p14:media xmlns:p14="http://schemas.microsoft.com/office/powerpoint/2010/main" r:embed="rId1"/>
              </p:ext>
            </p:extLst>
          </p:nvPr>
        </p:nvPicPr>
        <p:blipFill>
          <a:blip r:embed="rId10"/>
          <a:srcRect l="-76563" t="-76563" r="-76563" b="-76563"/>
          <a:stretch>
            <a:fillRect/>
          </a:stretch>
        </p:blipFill>
        <p:spPr>
          <a:xfrm>
            <a:off x="7539228" y="3538728"/>
            <a:ext cx="1543050" cy="1543050"/>
          </a:xfrm>
          <a:prstGeom prst="ellipse">
            <a:avLst/>
          </a:prstGeom>
        </p:spPr>
      </p:pic>
    </p:spTree>
    <p:extLst>
      <p:ext uri="{BB962C8B-B14F-4D97-AF65-F5344CB8AC3E}">
        <p14:creationId xmlns:p14="http://schemas.microsoft.com/office/powerpoint/2010/main" val="906106698"/>
      </p:ext>
    </p:extLst>
  </p:cSld>
  <p:clrMapOvr>
    <a:masterClrMapping/>
  </p:clrMapOvr>
  <mc:AlternateContent xmlns:mc="http://schemas.openxmlformats.org/markup-compatibility/2006" xmlns:p14="http://schemas.microsoft.com/office/powerpoint/2010/main">
    <mc:Choice Requires="p14">
      <p:transition spd="slow" p14:dur="2000" advTm="20706"/>
    </mc:Choice>
    <mc:Fallback xmlns="">
      <p:transition spd="slow" advTm="2070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Inhaltsplatzhalter 6">
            <a:extLst>
              <a:ext uri="{FF2B5EF4-FFF2-40B4-BE49-F238E27FC236}">
                <a16:creationId xmlns:a16="http://schemas.microsoft.com/office/drawing/2014/main" id="{65819B6F-467D-DE5F-E2E0-491788172EE4}"/>
              </a:ext>
            </a:extLst>
          </p:cNvPr>
          <p:cNvGraphicFramePr>
            <a:graphicFrameLocks noGrp="1"/>
          </p:cNvGraphicFramePr>
          <p:nvPr>
            <p:ph idx="1"/>
            <p:extLst>
              <p:ext uri="{D42A27DB-BD31-4B8C-83A1-F6EECF244321}">
                <p14:modId xmlns:p14="http://schemas.microsoft.com/office/powerpoint/2010/main" val="2878699963"/>
              </p:ext>
            </p:extLst>
          </p:nvPr>
        </p:nvGraphicFramePr>
        <p:xfrm>
          <a:off x="468207" y="1562056"/>
          <a:ext cx="8207374" cy="3205207"/>
        </p:xfrm>
        <a:graphic>
          <a:graphicData uri="http://schemas.openxmlformats.org/drawingml/2006/table">
            <a:tbl>
              <a:tblPr firstRow="1" bandRow="1">
                <a:tableStyleId>{5C22544A-7EE6-4342-B048-85BDC9FD1C3A}</a:tableStyleId>
              </a:tblPr>
              <a:tblGrid>
                <a:gridCol w="4103687">
                  <a:extLst>
                    <a:ext uri="{9D8B030D-6E8A-4147-A177-3AD203B41FA5}">
                      <a16:colId xmlns:a16="http://schemas.microsoft.com/office/drawing/2014/main" val="523518059"/>
                    </a:ext>
                  </a:extLst>
                </a:gridCol>
                <a:gridCol w="4103687">
                  <a:extLst>
                    <a:ext uri="{9D8B030D-6E8A-4147-A177-3AD203B41FA5}">
                      <a16:colId xmlns:a16="http://schemas.microsoft.com/office/drawing/2014/main" val="3675993843"/>
                    </a:ext>
                  </a:extLst>
                </a:gridCol>
              </a:tblGrid>
              <a:tr h="370567">
                <a:tc>
                  <a:txBody>
                    <a:bodyPr/>
                    <a:lstStyle/>
                    <a:p>
                      <a:r>
                        <a:rPr lang="de-DE" b="1" dirty="0" err="1"/>
                        <a:t>Category</a:t>
                      </a:r>
                      <a:endParaRPr lang="de-DE" dirty="0"/>
                    </a:p>
                  </a:txBody>
                  <a:tcPr anchor="ctr"/>
                </a:tc>
                <a:tc>
                  <a:txBody>
                    <a:bodyPr/>
                    <a:lstStyle/>
                    <a:p>
                      <a:r>
                        <a:rPr lang="de-DE" dirty="0"/>
                        <a:t>Mitigation </a:t>
                      </a:r>
                      <a:r>
                        <a:rPr lang="de-DE" dirty="0" err="1"/>
                        <a:t>Principles</a:t>
                      </a:r>
                      <a:endParaRPr lang="de-DE" dirty="0"/>
                    </a:p>
                  </a:txBody>
                  <a:tcPr/>
                </a:tc>
                <a:extLst>
                  <a:ext uri="{0D108BD9-81ED-4DB2-BD59-A6C34878D82A}">
                    <a16:rowId xmlns:a16="http://schemas.microsoft.com/office/drawing/2014/main" val="2490949854"/>
                  </a:ext>
                </a:extLst>
              </a:tr>
              <a:tr h="708139">
                <a:tc>
                  <a:txBody>
                    <a:bodyPr/>
                    <a:lstStyle/>
                    <a:p>
                      <a:r>
                        <a:rPr lang="de-DE" dirty="0"/>
                        <a:t>Hydropower</a:t>
                      </a:r>
                    </a:p>
                  </a:txBody>
                  <a:tcPr/>
                </a:tc>
                <a:tc>
                  <a:txBody>
                    <a:bodyPr/>
                    <a:lstStyle/>
                    <a:p>
                      <a:pPr lvl="0">
                        <a:buNone/>
                      </a:pPr>
                      <a:r>
                        <a:rPr lang="en-US" sz="1350" b="0" i="0" u="none" strike="noStrike" baseline="0" noProof="0" dirty="0">
                          <a:solidFill>
                            <a:srgbClr val="454F5B"/>
                          </a:solidFill>
                          <a:latin typeface="Arial"/>
                        </a:rPr>
                        <a:t>Upstream and downstream f</a:t>
                      </a:r>
                      <a:r>
                        <a:rPr lang="en-US" dirty="0"/>
                        <a:t>ish passages, intelligent turbine design, e</a:t>
                      </a:r>
                      <a:r>
                        <a:rPr lang="en-US" sz="1350" b="0" i="0" u="none" strike="noStrike" noProof="0" dirty="0">
                          <a:latin typeface="Arial"/>
                        </a:rPr>
                        <a:t>cologically effective minimum flow of water</a:t>
                      </a:r>
                      <a:r>
                        <a:rPr lang="en-US" dirty="0"/>
                        <a:t>, riverbank restoration</a:t>
                      </a:r>
                    </a:p>
                  </a:txBody>
                  <a:tcPr anchor="ctr"/>
                </a:tc>
                <a:extLst>
                  <a:ext uri="{0D108BD9-81ED-4DB2-BD59-A6C34878D82A}">
                    <a16:rowId xmlns:a16="http://schemas.microsoft.com/office/drawing/2014/main" val="759885255"/>
                  </a:ext>
                </a:extLst>
              </a:tr>
              <a:tr h="708139">
                <a:tc>
                  <a:txBody>
                    <a:bodyPr/>
                    <a:lstStyle/>
                    <a:p>
                      <a:r>
                        <a:rPr lang="de-DE" dirty="0"/>
                        <a:t>Windpower</a:t>
                      </a:r>
                    </a:p>
                  </a:txBody>
                  <a:tcPr/>
                </a:tc>
                <a:tc>
                  <a:txBody>
                    <a:bodyPr/>
                    <a:lstStyle/>
                    <a:p>
                      <a:r>
                        <a:rPr lang="en-US" dirty="0"/>
                        <a:t>Turbine design optimization, switch-off during bird activity, unattractive mast surroundings, restricted construction periods</a:t>
                      </a:r>
                      <a:endParaRPr lang="de-DE" dirty="0"/>
                    </a:p>
                  </a:txBody>
                  <a:tcPr/>
                </a:tc>
                <a:extLst>
                  <a:ext uri="{0D108BD9-81ED-4DB2-BD59-A6C34878D82A}">
                    <a16:rowId xmlns:a16="http://schemas.microsoft.com/office/drawing/2014/main" val="1301934657"/>
                  </a:ext>
                </a:extLst>
              </a:tr>
              <a:tr h="708139">
                <a:tc>
                  <a:txBody>
                    <a:bodyPr/>
                    <a:lstStyle/>
                    <a:p>
                      <a:r>
                        <a:rPr lang="de-DE" dirty="0"/>
                        <a:t>Solar Power</a:t>
                      </a:r>
                    </a:p>
                  </a:txBody>
                  <a:tcPr/>
                </a:tc>
                <a:tc>
                  <a:txBody>
                    <a:bodyPr/>
                    <a:lstStyle/>
                    <a:p>
                      <a:pPr lvl="0">
                        <a:buNone/>
                      </a:pPr>
                      <a:r>
                        <a:rPr lang="en-US" sz="1350" b="0" i="0" u="none" strike="noStrike" baseline="0" noProof="0" dirty="0">
                          <a:solidFill>
                            <a:srgbClr val="454F5B"/>
                          </a:solidFill>
                          <a:latin typeface="Arial"/>
                        </a:rPr>
                        <a:t>Landscape-oriented design, e</a:t>
                      </a:r>
                      <a:r>
                        <a:rPr lang="en-US" dirty="0"/>
                        <a:t>levated panels, migration corridors, no/permeable fencing, species-rich grassland</a:t>
                      </a:r>
                      <a:endParaRPr lang="en-US" sz="1200" b="0" i="0" u="none" strike="noStrike" noProof="0" dirty="0">
                        <a:solidFill>
                          <a:srgbClr val="454F5B"/>
                        </a:solidFill>
                        <a:latin typeface="Arial"/>
                      </a:endParaRPr>
                    </a:p>
                  </a:txBody>
                  <a:tcPr/>
                </a:tc>
                <a:extLst>
                  <a:ext uri="{0D108BD9-81ED-4DB2-BD59-A6C34878D82A}">
                    <a16:rowId xmlns:a16="http://schemas.microsoft.com/office/drawing/2014/main" val="2178703221"/>
                  </a:ext>
                </a:extLst>
              </a:tr>
              <a:tr h="708139">
                <a:tc>
                  <a:txBody>
                    <a:bodyPr/>
                    <a:lstStyle/>
                    <a:p>
                      <a:r>
                        <a:rPr lang="de-DE" dirty="0" err="1"/>
                        <a:t>Biomass</a:t>
                      </a:r>
                      <a:endParaRPr lang="de-DE" dirty="0"/>
                    </a:p>
                  </a:txBody>
                  <a:tcPr/>
                </a:tc>
                <a:tc>
                  <a:txBody>
                    <a:bodyPr/>
                    <a:lstStyle/>
                    <a:p>
                      <a:r>
                        <a:rPr lang="en-US" dirty="0"/>
                        <a:t>Sustainable agriculture and forestry, appropriate water/nutrient supply, responsible land management</a:t>
                      </a:r>
                      <a:endParaRPr lang="de-DE" dirty="0"/>
                    </a:p>
                  </a:txBody>
                  <a:tcPr/>
                </a:tc>
                <a:extLst>
                  <a:ext uri="{0D108BD9-81ED-4DB2-BD59-A6C34878D82A}">
                    <a16:rowId xmlns:a16="http://schemas.microsoft.com/office/drawing/2014/main" val="2958495416"/>
                  </a:ext>
                </a:extLst>
              </a:tr>
            </a:tbl>
          </a:graphicData>
        </a:graphic>
      </p:graphicFrame>
      <p:sp>
        <p:nvSpPr>
          <p:cNvPr id="3" name="Datumsplatzhalter 2">
            <a:extLst>
              <a:ext uri="{FF2B5EF4-FFF2-40B4-BE49-F238E27FC236}">
                <a16:creationId xmlns:a16="http://schemas.microsoft.com/office/drawing/2014/main" id="{C3CB9226-A9CA-35CA-BFCE-552125CEDA30}"/>
              </a:ext>
            </a:extLst>
          </p:cNvPr>
          <p:cNvSpPr>
            <a:spLocks noGrp="1"/>
          </p:cNvSpPr>
          <p:nvPr>
            <p:ph type="dt" sz="half" idx="10"/>
          </p:nvPr>
        </p:nvSpPr>
        <p:spPr/>
        <p:txBody>
          <a:bodyPr/>
          <a:lstStyle/>
          <a:p>
            <a:fld id="{9B2C0DBA-5B4D-40CD-A4AF-72C126B3BC40}" type="datetime1">
              <a:rPr lang="sl-SI" smtClean="0"/>
              <a:t>30. 01. 2026</a:t>
            </a:fld>
            <a:endParaRPr lang="en-US"/>
          </a:p>
        </p:txBody>
      </p:sp>
      <p:sp>
        <p:nvSpPr>
          <p:cNvPr id="4" name="Fußzeilenplatzhalter 3">
            <a:extLst>
              <a:ext uri="{FF2B5EF4-FFF2-40B4-BE49-F238E27FC236}">
                <a16:creationId xmlns:a16="http://schemas.microsoft.com/office/drawing/2014/main" id="{4156D1F0-AAA0-C7AF-0D39-6D7B5BD4CC1E}"/>
              </a:ext>
            </a:extLst>
          </p:cNvPr>
          <p:cNvSpPr>
            <a:spLocks noGrp="1"/>
          </p:cNvSpPr>
          <p:nvPr>
            <p:ph type="ftr" sz="quarter" idx="4294967295"/>
          </p:nvPr>
        </p:nvSpPr>
        <p:spPr>
          <a:xfrm>
            <a:off x="468419" y="4767263"/>
            <a:ext cx="5745538" cy="252412"/>
          </a:xfrm>
        </p:spPr>
        <p:txBody>
          <a:bodyPr/>
          <a:lstStyle/>
          <a:p>
            <a:r>
              <a:rPr lang="en-US"/>
              <a:t>PlanToConnect / Partner(s) / Name(s)</a:t>
            </a:r>
          </a:p>
        </p:txBody>
      </p:sp>
      <p:sp>
        <p:nvSpPr>
          <p:cNvPr id="5" name="Foliennummernplatzhalter 4">
            <a:extLst>
              <a:ext uri="{FF2B5EF4-FFF2-40B4-BE49-F238E27FC236}">
                <a16:creationId xmlns:a16="http://schemas.microsoft.com/office/drawing/2014/main" id="{6BBAABA1-E12B-86A2-6A03-301CD5A72F98}"/>
              </a:ext>
            </a:extLst>
          </p:cNvPr>
          <p:cNvSpPr>
            <a:spLocks noGrp="1"/>
          </p:cNvSpPr>
          <p:nvPr>
            <p:ph type="sldNum" sz="quarter" idx="12"/>
          </p:nvPr>
        </p:nvSpPr>
        <p:spPr/>
        <p:txBody>
          <a:bodyPr/>
          <a:lstStyle/>
          <a:p>
            <a:fld id="{5523F345-55CE-7244-BAC6-E4D97AAB72F4}" type="slidenum">
              <a:rPr lang="en-US" smtClean="0"/>
              <a:t>22</a:t>
            </a:fld>
            <a:endParaRPr lang="en-US"/>
          </a:p>
        </p:txBody>
      </p:sp>
      <p:sp>
        <p:nvSpPr>
          <p:cNvPr id="6" name="Titel 5">
            <a:extLst>
              <a:ext uri="{FF2B5EF4-FFF2-40B4-BE49-F238E27FC236}">
                <a16:creationId xmlns:a16="http://schemas.microsoft.com/office/drawing/2014/main" id="{263DE130-B746-9A6E-4F80-0DEB6AC4029E}"/>
              </a:ext>
            </a:extLst>
          </p:cNvPr>
          <p:cNvSpPr>
            <a:spLocks noGrp="1"/>
          </p:cNvSpPr>
          <p:nvPr>
            <p:ph type="title"/>
          </p:nvPr>
        </p:nvSpPr>
        <p:spPr>
          <a:xfrm>
            <a:off x="468099" y="915972"/>
            <a:ext cx="8207376" cy="744235"/>
          </a:xfrm>
        </p:spPr>
        <p:txBody>
          <a:bodyPr>
            <a:normAutofit/>
          </a:bodyPr>
          <a:lstStyle/>
          <a:p>
            <a:r>
              <a:rPr lang="en-SI" sz="2800" dirty="0"/>
              <a:t>Mitigation &amp; compensation options</a:t>
            </a:r>
            <a:endParaRPr lang="de-DE" sz="2800" dirty="0"/>
          </a:p>
        </p:txBody>
      </p:sp>
      <p:pic>
        <p:nvPicPr>
          <p:cNvPr id="8" name="Audio 7">
            <a:hlinkClick r:id="" action="ppaction://media"/>
            <a:extLst>
              <a:ext uri="{FF2B5EF4-FFF2-40B4-BE49-F238E27FC236}">
                <a16:creationId xmlns:a16="http://schemas.microsoft.com/office/drawing/2014/main" id="{E5C93D3D-64E3-6281-81C9-128C8E476ADD}"/>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76563" t="-76563" r="-76563" b="-76563"/>
          <a:stretch>
            <a:fillRect/>
          </a:stretch>
        </p:blipFill>
        <p:spPr>
          <a:xfrm>
            <a:off x="7539228" y="3538728"/>
            <a:ext cx="1543050" cy="1543050"/>
          </a:xfrm>
          <a:prstGeom prst="ellipse">
            <a:avLst/>
          </a:prstGeom>
        </p:spPr>
      </p:pic>
    </p:spTree>
    <p:extLst>
      <p:ext uri="{BB962C8B-B14F-4D97-AF65-F5344CB8AC3E}">
        <p14:creationId xmlns:p14="http://schemas.microsoft.com/office/powerpoint/2010/main" val="194118633"/>
      </p:ext>
    </p:extLst>
  </p:cSld>
  <p:clrMapOvr>
    <a:masterClrMapping/>
  </p:clrMapOvr>
  <mc:AlternateContent xmlns:mc="http://schemas.openxmlformats.org/markup-compatibility/2006" xmlns:p14="http://schemas.microsoft.com/office/powerpoint/2010/main">
    <mc:Choice Requires="p14">
      <p:transition spd="slow" p14:dur="2000" advTm="47363"/>
    </mc:Choice>
    <mc:Fallback xmlns="">
      <p:transition spd="slow" advTm="4736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464FCC-753E-48F5-5F0D-D8575E6DBE58}"/>
            </a:ext>
          </a:extLst>
        </p:cNvPr>
        <p:cNvGrpSpPr/>
        <p:nvPr/>
      </p:nvGrpSpPr>
      <p:grpSpPr>
        <a:xfrm>
          <a:off x="0" y="0"/>
          <a:ext cx="0" cy="0"/>
          <a:chOff x="0" y="0"/>
          <a:chExt cx="0" cy="0"/>
        </a:xfrm>
      </p:grpSpPr>
      <p:graphicFrame>
        <p:nvGraphicFramePr>
          <p:cNvPr id="7" name="Inhaltsplatzhalter 6">
            <a:extLst>
              <a:ext uri="{FF2B5EF4-FFF2-40B4-BE49-F238E27FC236}">
                <a16:creationId xmlns:a16="http://schemas.microsoft.com/office/drawing/2014/main" id="{C288CCBB-BA34-81AA-E582-FD9614147CB0}"/>
              </a:ext>
            </a:extLst>
          </p:cNvPr>
          <p:cNvGraphicFramePr>
            <a:graphicFrameLocks noGrp="1"/>
          </p:cNvGraphicFramePr>
          <p:nvPr>
            <p:ph idx="1"/>
            <p:extLst>
              <p:ext uri="{D42A27DB-BD31-4B8C-83A1-F6EECF244321}">
                <p14:modId xmlns:p14="http://schemas.microsoft.com/office/powerpoint/2010/main" val="896052535"/>
              </p:ext>
            </p:extLst>
          </p:nvPr>
        </p:nvGraphicFramePr>
        <p:xfrm>
          <a:off x="468099" y="1547460"/>
          <a:ext cx="8207374" cy="3121387"/>
        </p:xfrm>
        <a:graphic>
          <a:graphicData uri="http://schemas.openxmlformats.org/drawingml/2006/table">
            <a:tbl>
              <a:tblPr firstRow="1" bandRow="1">
                <a:tableStyleId>{5C22544A-7EE6-4342-B048-85BDC9FD1C3A}</a:tableStyleId>
              </a:tblPr>
              <a:tblGrid>
                <a:gridCol w="4103687">
                  <a:extLst>
                    <a:ext uri="{9D8B030D-6E8A-4147-A177-3AD203B41FA5}">
                      <a16:colId xmlns:a16="http://schemas.microsoft.com/office/drawing/2014/main" val="523518059"/>
                    </a:ext>
                  </a:extLst>
                </a:gridCol>
                <a:gridCol w="4103687">
                  <a:extLst>
                    <a:ext uri="{9D8B030D-6E8A-4147-A177-3AD203B41FA5}">
                      <a16:colId xmlns:a16="http://schemas.microsoft.com/office/drawing/2014/main" val="3675993843"/>
                    </a:ext>
                  </a:extLst>
                </a:gridCol>
              </a:tblGrid>
              <a:tr h="370567">
                <a:tc>
                  <a:txBody>
                    <a:bodyPr/>
                    <a:lstStyle/>
                    <a:p>
                      <a:r>
                        <a:rPr lang="de-DE" b="1" dirty="0" err="1"/>
                        <a:t>Category</a:t>
                      </a:r>
                      <a:endParaRPr lang="de-DE" dirty="0"/>
                    </a:p>
                  </a:txBody>
                  <a:tcPr anchor="ctr"/>
                </a:tc>
                <a:tc>
                  <a:txBody>
                    <a:bodyPr/>
                    <a:lstStyle/>
                    <a:p>
                      <a:r>
                        <a:rPr lang="de-DE" dirty="0"/>
                        <a:t>Mitigation </a:t>
                      </a:r>
                      <a:r>
                        <a:rPr lang="de-DE" dirty="0" err="1"/>
                        <a:t>Principles</a:t>
                      </a:r>
                      <a:endParaRPr lang="de-DE" dirty="0"/>
                    </a:p>
                  </a:txBody>
                  <a:tcPr/>
                </a:tc>
                <a:extLst>
                  <a:ext uri="{0D108BD9-81ED-4DB2-BD59-A6C34878D82A}">
                    <a16:rowId xmlns:a16="http://schemas.microsoft.com/office/drawing/2014/main" val="2490949854"/>
                  </a:ext>
                </a:extLst>
              </a:tr>
              <a:tr h="708139">
                <a:tc>
                  <a:txBody>
                    <a:bodyPr/>
                    <a:lstStyle/>
                    <a:p>
                      <a:r>
                        <a:rPr lang="de-DE" dirty="0"/>
                        <a:t>Transmission Lines</a:t>
                      </a:r>
                    </a:p>
                  </a:txBody>
                  <a:tcPr/>
                </a:tc>
                <a:tc>
                  <a:txBody>
                    <a:bodyPr/>
                    <a:lstStyle/>
                    <a:p>
                      <a:pPr lvl="0">
                        <a:buNone/>
                      </a:pPr>
                      <a:r>
                        <a:rPr lang="en-US" sz="1350" b="0" i="0" u="none" strike="noStrike" baseline="0" noProof="0" dirty="0">
                          <a:solidFill>
                            <a:srgbClr val="454F5B"/>
                          </a:solidFill>
                          <a:latin typeface="Arial"/>
                        </a:rPr>
                        <a:t>Bundling of linear infrastructure</a:t>
                      </a:r>
                      <a:r>
                        <a:rPr lang="en-US" dirty="0"/>
                        <a:t>, route alignment, m</a:t>
                      </a:r>
                      <a:r>
                        <a:rPr lang="en-US" sz="1350" b="0" i="0" u="none" strike="noStrike" noProof="0" dirty="0">
                          <a:latin typeface="Arial"/>
                        </a:rPr>
                        <a:t>arking transmission lines</a:t>
                      </a:r>
                      <a:r>
                        <a:rPr lang="en-US" dirty="0"/>
                        <a:t>, pylon design, vegetation management (creating and connecting new habitats)</a:t>
                      </a:r>
                    </a:p>
                  </a:txBody>
                  <a:tcPr anchor="ctr"/>
                </a:tc>
                <a:extLst>
                  <a:ext uri="{0D108BD9-81ED-4DB2-BD59-A6C34878D82A}">
                    <a16:rowId xmlns:a16="http://schemas.microsoft.com/office/drawing/2014/main" val="759885255"/>
                  </a:ext>
                </a:extLst>
              </a:tr>
              <a:tr h="708139">
                <a:tc>
                  <a:txBody>
                    <a:bodyPr/>
                    <a:lstStyle/>
                    <a:p>
                      <a:r>
                        <a:rPr lang="de-DE" dirty="0" err="1"/>
                        <a:t>Roads</a:t>
                      </a:r>
                      <a:r>
                        <a:rPr lang="de-DE" dirty="0"/>
                        <a:t> &amp; Railways</a:t>
                      </a:r>
                    </a:p>
                  </a:txBody>
                  <a:tcPr/>
                </a:tc>
                <a:tc>
                  <a:txBody>
                    <a:bodyPr/>
                    <a:lstStyle/>
                    <a:p>
                      <a:pPr lvl="0">
                        <a:buNone/>
                      </a:pPr>
                      <a:r>
                        <a:rPr lang="en-US" sz="1350" b="0" i="0" u="none" strike="noStrike" baseline="0" noProof="0" dirty="0">
                          <a:solidFill>
                            <a:srgbClr val="454F5B"/>
                          </a:solidFill>
                          <a:latin typeface="Arial"/>
                        </a:rPr>
                        <a:t>Traffic management measures, w</a:t>
                      </a:r>
                      <a:r>
                        <a:rPr lang="en-US" dirty="0"/>
                        <a:t>ildlife passages, noise embankments, adapted lighting, runoff retention ponds, a</a:t>
                      </a:r>
                      <a:r>
                        <a:rPr lang="en-US" sz="1350" b="0" i="0" u="none" strike="noStrike" noProof="0" dirty="0">
                          <a:latin typeface="Arial"/>
                        </a:rPr>
                        <a:t>daptation of verges to the infrastructure</a:t>
                      </a:r>
                      <a:endParaRPr lang="de-DE" dirty="0"/>
                    </a:p>
                  </a:txBody>
                  <a:tcPr/>
                </a:tc>
                <a:extLst>
                  <a:ext uri="{0D108BD9-81ED-4DB2-BD59-A6C34878D82A}">
                    <a16:rowId xmlns:a16="http://schemas.microsoft.com/office/drawing/2014/main" val="1301934657"/>
                  </a:ext>
                </a:extLst>
              </a:tr>
              <a:tr h="708139">
                <a:tc>
                  <a:txBody>
                    <a:bodyPr/>
                    <a:lstStyle/>
                    <a:p>
                      <a:r>
                        <a:rPr lang="de-DE" dirty="0"/>
                        <a:t>Urban/Industrial Development</a:t>
                      </a:r>
                    </a:p>
                  </a:txBody>
                  <a:tcPr/>
                </a:tc>
                <a:tc>
                  <a:txBody>
                    <a:bodyPr/>
                    <a:lstStyle/>
                    <a:p>
                      <a:pPr lvl="0" algn="l">
                        <a:lnSpc>
                          <a:spcPct val="100000"/>
                        </a:lnSpc>
                        <a:spcBef>
                          <a:spcPts val="0"/>
                        </a:spcBef>
                        <a:spcAft>
                          <a:spcPts val="0"/>
                        </a:spcAft>
                        <a:buNone/>
                      </a:pPr>
                      <a:r>
                        <a:rPr lang="en-US" sz="1400" b="0" i="0" u="none" strike="noStrike" noProof="0" dirty="0">
                          <a:solidFill>
                            <a:srgbClr val="454F5B"/>
                          </a:solidFill>
                          <a:latin typeface="Arial"/>
                        </a:rPr>
                        <a:t>Green/open space preservation, </a:t>
                      </a:r>
                      <a:r>
                        <a:rPr lang="en-US" dirty="0"/>
                        <a:t>limited road infrastructure, reduced lighting, pet control, zoning integration, r</a:t>
                      </a:r>
                      <a:r>
                        <a:rPr lang="en-US" sz="1350" b="0" i="0" u="none" strike="noStrike" noProof="0" dirty="0">
                          <a:latin typeface="Arial"/>
                        </a:rPr>
                        <a:t>unoff water management, integration of connectivity elements into zoning plans</a:t>
                      </a:r>
                      <a:endParaRPr lang="en-US" dirty="0"/>
                    </a:p>
                  </a:txBody>
                  <a:tcPr anchor="ctr"/>
                </a:tc>
                <a:extLst>
                  <a:ext uri="{0D108BD9-81ED-4DB2-BD59-A6C34878D82A}">
                    <a16:rowId xmlns:a16="http://schemas.microsoft.com/office/drawing/2014/main" val="2178703221"/>
                  </a:ext>
                </a:extLst>
              </a:tr>
            </a:tbl>
          </a:graphicData>
        </a:graphic>
      </p:graphicFrame>
      <p:sp>
        <p:nvSpPr>
          <p:cNvPr id="3" name="Datumsplatzhalter 2">
            <a:extLst>
              <a:ext uri="{FF2B5EF4-FFF2-40B4-BE49-F238E27FC236}">
                <a16:creationId xmlns:a16="http://schemas.microsoft.com/office/drawing/2014/main" id="{731E5EB2-75D6-B636-9AAF-91D6E081F666}"/>
              </a:ext>
            </a:extLst>
          </p:cNvPr>
          <p:cNvSpPr>
            <a:spLocks noGrp="1"/>
          </p:cNvSpPr>
          <p:nvPr>
            <p:ph type="dt" sz="half" idx="10"/>
          </p:nvPr>
        </p:nvSpPr>
        <p:spPr/>
        <p:txBody>
          <a:bodyPr/>
          <a:lstStyle/>
          <a:p>
            <a:fld id="{9B2C0DBA-5B4D-40CD-A4AF-72C126B3BC40}" type="datetime1">
              <a:rPr lang="sl-SI" smtClean="0"/>
              <a:t>30. 01. 2026</a:t>
            </a:fld>
            <a:endParaRPr lang="en-US"/>
          </a:p>
        </p:txBody>
      </p:sp>
      <p:sp>
        <p:nvSpPr>
          <p:cNvPr id="4" name="Fußzeilenplatzhalter 3">
            <a:extLst>
              <a:ext uri="{FF2B5EF4-FFF2-40B4-BE49-F238E27FC236}">
                <a16:creationId xmlns:a16="http://schemas.microsoft.com/office/drawing/2014/main" id="{3D9FEA4A-F796-79B6-727A-FC8EFBC50AAB}"/>
              </a:ext>
            </a:extLst>
          </p:cNvPr>
          <p:cNvSpPr>
            <a:spLocks noGrp="1"/>
          </p:cNvSpPr>
          <p:nvPr>
            <p:ph type="ftr" sz="quarter" idx="4294967295"/>
          </p:nvPr>
        </p:nvSpPr>
        <p:spPr>
          <a:xfrm>
            <a:off x="468419" y="4767263"/>
            <a:ext cx="5745538" cy="252412"/>
          </a:xfrm>
        </p:spPr>
        <p:txBody>
          <a:bodyPr/>
          <a:lstStyle/>
          <a:p>
            <a:r>
              <a:rPr lang="en-US"/>
              <a:t>PlanToConnect / Partner(s) / Name(s)</a:t>
            </a:r>
          </a:p>
        </p:txBody>
      </p:sp>
      <p:sp>
        <p:nvSpPr>
          <p:cNvPr id="5" name="Foliennummernplatzhalter 4">
            <a:extLst>
              <a:ext uri="{FF2B5EF4-FFF2-40B4-BE49-F238E27FC236}">
                <a16:creationId xmlns:a16="http://schemas.microsoft.com/office/drawing/2014/main" id="{158E2E47-3AD6-7E6B-8319-4A8FA46C8F77}"/>
              </a:ext>
            </a:extLst>
          </p:cNvPr>
          <p:cNvSpPr>
            <a:spLocks noGrp="1"/>
          </p:cNvSpPr>
          <p:nvPr>
            <p:ph type="sldNum" sz="quarter" idx="12"/>
          </p:nvPr>
        </p:nvSpPr>
        <p:spPr/>
        <p:txBody>
          <a:bodyPr/>
          <a:lstStyle/>
          <a:p>
            <a:fld id="{5523F345-55CE-7244-BAC6-E4D97AAB72F4}" type="slidenum">
              <a:rPr lang="en-US" smtClean="0"/>
              <a:t>23</a:t>
            </a:fld>
            <a:endParaRPr lang="en-US"/>
          </a:p>
        </p:txBody>
      </p:sp>
      <p:sp>
        <p:nvSpPr>
          <p:cNvPr id="6" name="Titel 5">
            <a:extLst>
              <a:ext uri="{FF2B5EF4-FFF2-40B4-BE49-F238E27FC236}">
                <a16:creationId xmlns:a16="http://schemas.microsoft.com/office/drawing/2014/main" id="{7689C63E-39D3-3C56-3803-58F3A973B864}"/>
              </a:ext>
            </a:extLst>
          </p:cNvPr>
          <p:cNvSpPr>
            <a:spLocks noGrp="1"/>
          </p:cNvSpPr>
          <p:nvPr>
            <p:ph type="title"/>
          </p:nvPr>
        </p:nvSpPr>
        <p:spPr>
          <a:xfrm>
            <a:off x="468099" y="915972"/>
            <a:ext cx="8207376" cy="744235"/>
          </a:xfrm>
        </p:spPr>
        <p:txBody>
          <a:bodyPr>
            <a:normAutofit/>
          </a:bodyPr>
          <a:lstStyle/>
          <a:p>
            <a:r>
              <a:rPr lang="en-SI" sz="2800" dirty="0"/>
              <a:t>Mitigation &amp; compensation options</a:t>
            </a:r>
            <a:endParaRPr lang="de-DE" sz="2800" dirty="0"/>
          </a:p>
        </p:txBody>
      </p:sp>
      <p:pic>
        <p:nvPicPr>
          <p:cNvPr id="8" name="Audio 7">
            <a:hlinkClick r:id="" action="ppaction://media"/>
            <a:extLst>
              <a:ext uri="{FF2B5EF4-FFF2-40B4-BE49-F238E27FC236}">
                <a16:creationId xmlns:a16="http://schemas.microsoft.com/office/drawing/2014/main" id="{1E94C1E4-D632-14D7-9EF7-ABC44D4684E9}"/>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76563" t="-76563" r="-76563" b="-76563"/>
          <a:stretch>
            <a:fillRect/>
          </a:stretch>
        </p:blipFill>
        <p:spPr>
          <a:xfrm>
            <a:off x="7539228" y="3538728"/>
            <a:ext cx="1543050" cy="1543050"/>
          </a:xfrm>
          <a:prstGeom prst="ellipse">
            <a:avLst/>
          </a:prstGeom>
        </p:spPr>
      </p:pic>
    </p:spTree>
    <p:extLst>
      <p:ext uri="{BB962C8B-B14F-4D97-AF65-F5344CB8AC3E}">
        <p14:creationId xmlns:p14="http://schemas.microsoft.com/office/powerpoint/2010/main" val="3293725733"/>
      </p:ext>
    </p:extLst>
  </p:cSld>
  <p:clrMapOvr>
    <a:masterClrMapping/>
  </p:clrMapOvr>
  <mc:AlternateContent xmlns:mc="http://schemas.openxmlformats.org/markup-compatibility/2006" xmlns:p14="http://schemas.microsoft.com/office/powerpoint/2010/main">
    <mc:Choice Requires="p14">
      <p:transition spd="slow" p14:dur="2000" advTm="48430"/>
    </mc:Choice>
    <mc:Fallback xmlns="">
      <p:transition spd="slow" advTm="4843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DCAAF3C-42B6-9846-89F8-C5DA8AE0C9E9}"/>
              </a:ext>
            </a:extLst>
          </p:cNvPr>
          <p:cNvSpPr>
            <a:spLocks noGrp="1"/>
          </p:cNvSpPr>
          <p:nvPr>
            <p:ph type="body" idx="1"/>
          </p:nvPr>
        </p:nvSpPr>
        <p:spPr/>
        <p:txBody>
          <a:bodyPr>
            <a:normAutofit/>
          </a:bodyPr>
          <a:lstStyle/>
          <a:p>
            <a:r>
              <a:rPr lang="en-US" sz="1600"/>
              <a:t>Thank you for your attention!</a:t>
            </a:r>
          </a:p>
          <a:p>
            <a:r>
              <a:rPr lang="en-US" sz="1600" err="1"/>
              <a:t>Danke</a:t>
            </a:r>
            <a:r>
              <a:rPr lang="en-US" sz="1600"/>
              <a:t> </a:t>
            </a:r>
            <a:r>
              <a:rPr lang="en-US" sz="1600" err="1"/>
              <a:t>für</a:t>
            </a:r>
            <a:r>
              <a:rPr lang="en-US" sz="1600"/>
              <a:t> </a:t>
            </a:r>
            <a:r>
              <a:rPr lang="en-US" sz="1600" err="1"/>
              <a:t>Ihre</a:t>
            </a:r>
            <a:r>
              <a:rPr lang="en-US" sz="1600"/>
              <a:t> </a:t>
            </a:r>
            <a:r>
              <a:rPr lang="en-US" sz="1600" err="1"/>
              <a:t>Aufmerksamkeit</a:t>
            </a:r>
            <a:r>
              <a:rPr lang="en-US" sz="1600"/>
              <a:t>!</a:t>
            </a:r>
          </a:p>
          <a:p>
            <a:r>
              <a:rPr lang="en-US" sz="1600" err="1"/>
              <a:t>Hvala</a:t>
            </a:r>
            <a:r>
              <a:rPr lang="en-US" sz="1600"/>
              <a:t> </a:t>
            </a:r>
            <a:r>
              <a:rPr lang="en-US" sz="1600" err="1"/>
              <a:t>za</a:t>
            </a:r>
            <a:r>
              <a:rPr lang="en-US" sz="1600"/>
              <a:t> </a:t>
            </a:r>
            <a:r>
              <a:rPr lang="en-US" sz="1600" err="1"/>
              <a:t>pozornost</a:t>
            </a:r>
            <a:r>
              <a:rPr lang="en-US" sz="1600"/>
              <a:t>!</a:t>
            </a:r>
          </a:p>
          <a:p>
            <a:r>
              <a:rPr lang="en-US" sz="1600"/>
              <a:t>Merci pour </a:t>
            </a:r>
            <a:r>
              <a:rPr lang="en-US" sz="1600" err="1"/>
              <a:t>votre</a:t>
            </a:r>
            <a:r>
              <a:rPr lang="en-US" sz="1600"/>
              <a:t> attention!</a:t>
            </a:r>
          </a:p>
          <a:p>
            <a:r>
              <a:rPr lang="en-US" sz="1600" err="1"/>
              <a:t>Grazie</a:t>
            </a:r>
            <a:r>
              <a:rPr lang="en-US" sz="1600"/>
              <a:t> per </a:t>
            </a:r>
            <a:r>
              <a:rPr lang="en-US" sz="1600" err="1"/>
              <a:t>l’attenzione</a:t>
            </a:r>
            <a:r>
              <a:rPr lang="en-US" sz="1600"/>
              <a:t>!</a:t>
            </a:r>
          </a:p>
        </p:txBody>
      </p:sp>
      <p:sp>
        <p:nvSpPr>
          <p:cNvPr id="3" name="Date Placeholder 2">
            <a:extLst>
              <a:ext uri="{FF2B5EF4-FFF2-40B4-BE49-F238E27FC236}">
                <a16:creationId xmlns:a16="http://schemas.microsoft.com/office/drawing/2014/main" id="{12D1E545-9584-9A46-99CA-8700923F2E2C}"/>
              </a:ext>
            </a:extLst>
          </p:cNvPr>
          <p:cNvSpPr>
            <a:spLocks noGrp="1"/>
          </p:cNvSpPr>
          <p:nvPr>
            <p:ph type="dt" sz="half" idx="10"/>
          </p:nvPr>
        </p:nvSpPr>
        <p:spPr/>
        <p:txBody>
          <a:bodyPr/>
          <a:lstStyle/>
          <a:p>
            <a:fld id="{28A54877-06FA-48D9-9196-02918AED823B}" type="datetime1">
              <a:rPr lang="sl-SI" smtClean="0"/>
              <a:t>30. 01. 2026</a:t>
            </a:fld>
            <a:endParaRPr lang="en-US"/>
          </a:p>
        </p:txBody>
      </p:sp>
      <p:sp>
        <p:nvSpPr>
          <p:cNvPr id="4" name="Footer Placeholder 3">
            <a:extLst>
              <a:ext uri="{FF2B5EF4-FFF2-40B4-BE49-F238E27FC236}">
                <a16:creationId xmlns:a16="http://schemas.microsoft.com/office/drawing/2014/main" id="{C65D9380-59F7-E94E-BB4A-31AE12DD241D}"/>
              </a:ext>
            </a:extLst>
          </p:cNvPr>
          <p:cNvSpPr>
            <a:spLocks noGrp="1"/>
          </p:cNvSpPr>
          <p:nvPr>
            <p:ph type="ftr" sz="quarter" idx="3"/>
          </p:nvPr>
        </p:nvSpPr>
        <p:spPr>
          <a:xfrm>
            <a:off x="468419" y="4767263"/>
            <a:ext cx="5745538" cy="252412"/>
          </a:xfrm>
        </p:spPr>
        <p:txBody>
          <a:bodyPr/>
          <a:lstStyle/>
          <a:p>
            <a:r>
              <a:rPr lang="en-US" err="1"/>
              <a:t>PlanToConnect</a:t>
            </a:r>
            <a:r>
              <a:rPr lang="en-US"/>
              <a:t> / Partner(s) / Name(s)</a:t>
            </a:r>
          </a:p>
        </p:txBody>
      </p:sp>
      <p:sp>
        <p:nvSpPr>
          <p:cNvPr id="5" name="Slide Number Placeholder 4">
            <a:extLst>
              <a:ext uri="{FF2B5EF4-FFF2-40B4-BE49-F238E27FC236}">
                <a16:creationId xmlns:a16="http://schemas.microsoft.com/office/drawing/2014/main" id="{EA6E67B4-F91F-6D46-AE2F-DDE8BBD989FE}"/>
              </a:ext>
            </a:extLst>
          </p:cNvPr>
          <p:cNvSpPr>
            <a:spLocks noGrp="1"/>
          </p:cNvSpPr>
          <p:nvPr>
            <p:ph type="sldNum" sz="quarter" idx="12"/>
          </p:nvPr>
        </p:nvSpPr>
        <p:spPr/>
        <p:txBody>
          <a:bodyPr/>
          <a:lstStyle/>
          <a:p>
            <a:fld id="{5523F345-55CE-7244-BAC6-E4D97AAB72F4}" type="slidenum">
              <a:rPr lang="en-US" smtClean="0"/>
              <a:t>24</a:t>
            </a:fld>
            <a:endParaRPr lang="en-US"/>
          </a:p>
        </p:txBody>
      </p:sp>
      <p:pic>
        <p:nvPicPr>
          <p:cNvPr id="7" name="Audio 6">
            <a:hlinkClick r:id="" action="ppaction://media"/>
            <a:extLst>
              <a:ext uri="{FF2B5EF4-FFF2-40B4-BE49-F238E27FC236}">
                <a16:creationId xmlns:a16="http://schemas.microsoft.com/office/drawing/2014/main" id="{5555188C-F692-2D10-BFE5-27A1ADA9F54A}"/>
              </a:ext>
            </a:extLst>
          </p:cNvPr>
          <p:cNvPicPr>
            <a:picLocks noChangeAspect="1"/>
          </p:cNvPicPr>
          <p:nvPr>
            <a:audioFile r:link="rId2"/>
            <p:extLst>
              <p:ext uri="{DAA4B4D4-6D71-4841-9C94-3DE7FCFB9230}">
                <p14:media xmlns:p14="http://schemas.microsoft.com/office/powerpoint/2010/main" r:embed="rId1"/>
              </p:ext>
            </p:extLst>
          </p:nvPr>
        </p:nvPicPr>
        <p:blipFill>
          <a:blip r:embed="rId4"/>
          <a:srcRect l="-76563" t="-76563" r="-76563" b="-76563"/>
          <a:stretch>
            <a:fillRect/>
          </a:stretch>
        </p:blipFill>
        <p:spPr>
          <a:xfrm>
            <a:off x="7539228" y="3538728"/>
            <a:ext cx="1543050" cy="1543050"/>
          </a:xfrm>
          <a:prstGeom prst="ellipse">
            <a:avLst/>
          </a:prstGeom>
        </p:spPr>
      </p:pic>
    </p:spTree>
    <p:extLst>
      <p:ext uri="{BB962C8B-B14F-4D97-AF65-F5344CB8AC3E}">
        <p14:creationId xmlns:p14="http://schemas.microsoft.com/office/powerpoint/2010/main" val="3449225803"/>
      </p:ext>
    </p:extLst>
  </p:cSld>
  <p:clrMapOvr>
    <a:masterClrMapping/>
  </p:clrMapOvr>
  <mc:AlternateContent xmlns:mc="http://schemas.openxmlformats.org/markup-compatibility/2006" xmlns:p14="http://schemas.microsoft.com/office/powerpoint/2010/main">
    <mc:Choice Requires="p14">
      <p:transition spd="slow" p14:dur="2000" advTm="41198"/>
    </mc:Choice>
    <mc:Fallback xmlns="">
      <p:transition spd="slow" advTm="4119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8E8EA2-80B6-7B48-52B5-D34C82B98193}"/>
            </a:ext>
          </a:extLst>
        </p:cNvPr>
        <p:cNvGrpSpPr/>
        <p:nvPr/>
      </p:nvGrpSpPr>
      <p:grpSpPr>
        <a:xfrm>
          <a:off x="0" y="0"/>
          <a:ext cx="0" cy="0"/>
          <a:chOff x="0" y="0"/>
          <a:chExt cx="0" cy="0"/>
        </a:xfrm>
      </p:grpSpPr>
      <p:sp>
        <p:nvSpPr>
          <p:cNvPr id="8" name="Subtitle 7">
            <a:extLst>
              <a:ext uri="{FF2B5EF4-FFF2-40B4-BE49-F238E27FC236}">
                <a16:creationId xmlns:a16="http://schemas.microsoft.com/office/drawing/2014/main" id="{C2ABF9E8-9239-7680-3F0C-525B734714D6}"/>
              </a:ext>
            </a:extLst>
          </p:cNvPr>
          <p:cNvSpPr>
            <a:spLocks noGrp="1"/>
          </p:cNvSpPr>
          <p:nvPr>
            <p:ph type="subTitle" idx="1"/>
          </p:nvPr>
        </p:nvSpPr>
        <p:spPr>
          <a:xfrm>
            <a:off x="474858" y="1835488"/>
            <a:ext cx="7913565" cy="2931774"/>
          </a:xfrm>
        </p:spPr>
        <p:txBody>
          <a:bodyPr anchor="t">
            <a:normAutofit fontScale="92500" lnSpcReduction="20000"/>
          </a:bodyPr>
          <a:lstStyle/>
          <a:p>
            <a:pPr marL="285750" indent="-285750">
              <a:buFont typeface="Arial" panose="020B0604020202020204" pitchFamily="34" charset="0"/>
              <a:buChar char="•"/>
            </a:pPr>
            <a:r>
              <a:rPr lang="en-US" dirty="0"/>
              <a:t>Pressures within the Alpine Space are increasing:</a:t>
            </a:r>
          </a:p>
          <a:p>
            <a:pPr marL="628650" lvl="1" indent="-285750" algn="l">
              <a:buFont typeface="Arial" panose="020B0604020202020204" pitchFamily="34" charset="0"/>
              <a:buChar char="•"/>
            </a:pPr>
            <a:r>
              <a:rPr lang="en-US" dirty="0"/>
              <a:t>Urbanization and settlement development</a:t>
            </a:r>
            <a:endParaRPr lang="en-US" dirty="0">
              <a:cs typeface="Arial"/>
            </a:endParaRPr>
          </a:p>
          <a:p>
            <a:pPr marL="628650" lvl="1" indent="-285750" algn="l">
              <a:buFont typeface="Arial" panose="020B0604020202020204" pitchFamily="34" charset="0"/>
              <a:buChar char="•"/>
            </a:pPr>
            <a:r>
              <a:rPr lang="en-US" dirty="0"/>
              <a:t>Landscape fragmentation</a:t>
            </a:r>
            <a:endParaRPr lang="en-US" dirty="0">
              <a:cs typeface="Arial"/>
            </a:endParaRPr>
          </a:p>
          <a:p>
            <a:pPr marL="628650" lvl="1" indent="-285750" algn="l">
              <a:buFont typeface="Arial" panose="020B0604020202020204" pitchFamily="34" charset="0"/>
              <a:buChar char="•"/>
            </a:pPr>
            <a:r>
              <a:rPr lang="en-US" dirty="0"/>
              <a:t>Rail and road transport infrastructure</a:t>
            </a:r>
            <a:endParaRPr lang="en-US" dirty="0">
              <a:cs typeface="Arial"/>
            </a:endParaRPr>
          </a:p>
          <a:p>
            <a:pPr marL="628650" lvl="1" indent="-285750" algn="l">
              <a:buFont typeface="Arial" panose="020B0604020202020204" pitchFamily="34" charset="0"/>
              <a:buChar char="•"/>
            </a:pPr>
            <a:r>
              <a:rPr lang="en-US" dirty="0"/>
              <a:t>Resource availability</a:t>
            </a:r>
            <a:endParaRPr lang="en-US" dirty="0">
              <a:cs typeface="Arial"/>
            </a:endParaRPr>
          </a:p>
          <a:p>
            <a:pPr marL="628650" lvl="1" indent="-285750" algn="l">
              <a:buFont typeface="Arial" panose="020B0604020202020204" pitchFamily="34" charset="0"/>
              <a:buChar char="•"/>
            </a:pPr>
            <a:r>
              <a:rPr lang="en-US" dirty="0"/>
              <a:t>Natural hazards</a:t>
            </a:r>
            <a:endParaRPr lang="en-US" dirty="0">
              <a:cs typeface="Arial"/>
            </a:endParaRPr>
          </a:p>
          <a:p>
            <a:pPr marL="628650" lvl="1" indent="-285750" algn="l">
              <a:buFont typeface="Arial" panose="020B0604020202020204" pitchFamily="34" charset="0"/>
              <a:buChar char="•"/>
            </a:pPr>
            <a:r>
              <a:rPr lang="en-US" dirty="0"/>
              <a:t>Land take and soil sealing</a:t>
            </a:r>
            <a:endParaRPr lang="en-US" dirty="0">
              <a:cs typeface="Arial"/>
            </a:endParaRPr>
          </a:p>
          <a:p>
            <a:pPr marL="628650" lvl="1" indent="-285750" algn="l">
              <a:buFont typeface="Arial" panose="020B0604020202020204" pitchFamily="34" charset="0"/>
              <a:buChar char="•"/>
            </a:pPr>
            <a:r>
              <a:rPr lang="en-US" dirty="0"/>
              <a:t>Tourism development</a:t>
            </a:r>
            <a:endParaRPr lang="en-US" dirty="0">
              <a:cs typeface="Arial"/>
            </a:endParaRPr>
          </a:p>
          <a:p>
            <a:pPr marL="628650" lvl="1" indent="-285750" algn="l">
              <a:buFont typeface="Arial" panose="020B0604020202020204" pitchFamily="34" charset="0"/>
              <a:buChar char="•"/>
            </a:pPr>
            <a:r>
              <a:rPr lang="en-US" dirty="0"/>
              <a:t>Intensification of agriculture</a:t>
            </a:r>
            <a:endParaRPr lang="en-US" dirty="0">
              <a:cs typeface="Arial"/>
            </a:endParaRPr>
          </a:p>
          <a:p>
            <a:pPr marL="628650" lvl="1" indent="-285750" algn="l">
              <a:buFont typeface="Arial" panose="020B0604020202020204" pitchFamily="34" charset="0"/>
              <a:buChar char="•"/>
            </a:pPr>
            <a:r>
              <a:rPr lang="en-US" dirty="0"/>
              <a:t>Renewable energy installations</a:t>
            </a:r>
            <a:endParaRPr lang="en-US" dirty="0">
              <a:cs typeface="Arial"/>
            </a:endParaRPr>
          </a:p>
          <a:p>
            <a:pPr marL="628650" lvl="1" indent="-285750" algn="l">
              <a:buFont typeface="Arial" panose="020B0604020202020204" pitchFamily="34" charset="0"/>
              <a:buChar char="•"/>
            </a:pPr>
            <a:endParaRPr lang="en-US" dirty="0"/>
          </a:p>
          <a:p>
            <a:pPr lvl="1" algn="l"/>
            <a:r>
              <a:rPr lang="en-US" b="1" dirty="0">
                <a:sym typeface="Wingdings" panose="05000000000000000000" pitchFamily="2" charset="2"/>
              </a:rPr>
              <a:t></a:t>
            </a:r>
            <a:r>
              <a:rPr lang="en-US" dirty="0">
                <a:sym typeface="Wingdings" panose="05000000000000000000" pitchFamily="2" charset="2"/>
              </a:rPr>
              <a:t> </a:t>
            </a:r>
            <a:r>
              <a:rPr lang="en-US" sz="1600" dirty="0">
                <a:sym typeface="Wingdings" panose="05000000000000000000" pitchFamily="2" charset="2"/>
              </a:rPr>
              <a:t>Environmental stressors resulting from pressures: fragmentation, soil sealing, loss of biodiversity, landscape diversity, cultural identity, Alpine supply chain for ecosystem services</a:t>
            </a:r>
            <a:endParaRPr lang="en-US" dirty="0"/>
          </a:p>
        </p:txBody>
      </p:sp>
      <p:sp>
        <p:nvSpPr>
          <p:cNvPr id="4" name="Date Placeholder 3">
            <a:extLst>
              <a:ext uri="{FF2B5EF4-FFF2-40B4-BE49-F238E27FC236}">
                <a16:creationId xmlns:a16="http://schemas.microsoft.com/office/drawing/2014/main" id="{79B59807-1933-A4BD-5387-439FEF6AC35D}"/>
              </a:ext>
            </a:extLst>
          </p:cNvPr>
          <p:cNvSpPr>
            <a:spLocks noGrp="1"/>
          </p:cNvSpPr>
          <p:nvPr>
            <p:ph type="dt" sz="half" idx="10"/>
          </p:nvPr>
        </p:nvSpPr>
        <p:spPr>
          <a:xfrm>
            <a:off x="6247189" y="4767263"/>
            <a:ext cx="1938714" cy="252412"/>
          </a:xfrm>
        </p:spPr>
        <p:txBody>
          <a:bodyPr/>
          <a:lstStyle/>
          <a:p>
            <a:fld id="{2EA5BF78-671E-4750-B15C-C23A75D2267A}" type="datetime1">
              <a:rPr lang="sl-SI" smtClean="0"/>
              <a:t>30. 01. 2026</a:t>
            </a:fld>
            <a:endParaRPr lang="en-US"/>
          </a:p>
        </p:txBody>
      </p:sp>
      <p:sp>
        <p:nvSpPr>
          <p:cNvPr id="5" name="Footer Placeholder 4">
            <a:extLst>
              <a:ext uri="{FF2B5EF4-FFF2-40B4-BE49-F238E27FC236}">
                <a16:creationId xmlns:a16="http://schemas.microsoft.com/office/drawing/2014/main" id="{D43DD93B-4415-17EF-4E3C-D96DCA0BA1F2}"/>
              </a:ext>
            </a:extLst>
          </p:cNvPr>
          <p:cNvSpPr>
            <a:spLocks noGrp="1"/>
          </p:cNvSpPr>
          <p:nvPr>
            <p:ph type="ftr" sz="quarter" idx="4294967295"/>
          </p:nvPr>
        </p:nvSpPr>
        <p:spPr>
          <a:xfrm>
            <a:off x="468419" y="4767263"/>
            <a:ext cx="5745538" cy="252412"/>
          </a:xfrm>
        </p:spPr>
        <p:txBody>
          <a:bodyPr/>
          <a:lstStyle/>
          <a:p>
            <a:r>
              <a:rPr lang="en-US" err="1"/>
              <a:t>PlanToConnect</a:t>
            </a:r>
            <a:r>
              <a:rPr lang="en-US"/>
              <a:t> / Partner(s) / Name(s)</a:t>
            </a:r>
            <a:endParaRPr lang="en-US">
              <a:cs typeface="Arial"/>
            </a:endParaRPr>
          </a:p>
        </p:txBody>
      </p:sp>
      <p:sp>
        <p:nvSpPr>
          <p:cNvPr id="6" name="Slide Number Placeholder 5">
            <a:extLst>
              <a:ext uri="{FF2B5EF4-FFF2-40B4-BE49-F238E27FC236}">
                <a16:creationId xmlns:a16="http://schemas.microsoft.com/office/drawing/2014/main" id="{652748D9-1326-A680-D45E-9700CB44C8EB}"/>
              </a:ext>
            </a:extLst>
          </p:cNvPr>
          <p:cNvSpPr>
            <a:spLocks noGrp="1"/>
          </p:cNvSpPr>
          <p:nvPr>
            <p:ph type="sldNum" sz="quarter" idx="12"/>
          </p:nvPr>
        </p:nvSpPr>
        <p:spPr>
          <a:xfrm>
            <a:off x="8302915" y="4767263"/>
            <a:ext cx="372774" cy="252412"/>
          </a:xfrm>
        </p:spPr>
        <p:txBody>
          <a:bodyPr/>
          <a:lstStyle/>
          <a:p>
            <a:fld id="{5523F345-55CE-7244-BAC6-E4D97AAB72F4}" type="slidenum">
              <a:rPr lang="en-US" smtClean="0"/>
              <a:pPr/>
              <a:t>3</a:t>
            </a:fld>
            <a:endParaRPr lang="en-US"/>
          </a:p>
        </p:txBody>
      </p:sp>
      <p:sp>
        <p:nvSpPr>
          <p:cNvPr id="3" name="Titel 7">
            <a:extLst>
              <a:ext uri="{FF2B5EF4-FFF2-40B4-BE49-F238E27FC236}">
                <a16:creationId xmlns:a16="http://schemas.microsoft.com/office/drawing/2014/main" id="{7BA209F1-C936-7A23-5647-A75347474EB0}"/>
              </a:ext>
            </a:extLst>
          </p:cNvPr>
          <p:cNvSpPr txBox="1">
            <a:spLocks/>
          </p:cNvSpPr>
          <p:nvPr/>
        </p:nvSpPr>
        <p:spPr>
          <a:xfrm>
            <a:off x="468312" y="856302"/>
            <a:ext cx="8207376" cy="744235"/>
          </a:xfrm>
          <a:prstGeom prst="rect">
            <a:avLst/>
          </a:prstGeom>
        </p:spPr>
        <p:txBody>
          <a:bodyPr vert="horz" lIns="91440" tIns="45720" rIns="91440" bIns="45720" rtlCol="0" anchor="b">
            <a:normAutofit/>
          </a:bodyPr>
          <a:lstStyle>
            <a:lvl1pPr algn="l" defTabSz="685800" rtl="0" eaLnBrk="1" latinLnBrk="0" hangingPunct="1">
              <a:lnSpc>
                <a:spcPct val="90000"/>
              </a:lnSpc>
              <a:spcBef>
                <a:spcPct val="0"/>
              </a:spcBef>
              <a:buNone/>
              <a:defRPr sz="4500" b="1" kern="1200">
                <a:solidFill>
                  <a:schemeClr val="accent1"/>
                </a:solidFill>
                <a:latin typeface="+mj-lt"/>
                <a:ea typeface="+mj-ea"/>
                <a:cs typeface="+mj-cs"/>
              </a:defRPr>
            </a:lvl1pPr>
          </a:lstStyle>
          <a:p>
            <a:r>
              <a:rPr lang="de-DE" sz="3200" dirty="0" err="1"/>
              <a:t>Why</a:t>
            </a:r>
            <a:r>
              <a:rPr lang="de-DE" sz="3200" dirty="0"/>
              <a:t> </a:t>
            </a:r>
            <a:r>
              <a:rPr lang="de-DE" sz="3200" dirty="0" err="1"/>
              <a:t>ecological</a:t>
            </a:r>
            <a:r>
              <a:rPr lang="de-DE" sz="3200" dirty="0"/>
              <a:t> </a:t>
            </a:r>
            <a:r>
              <a:rPr lang="de-DE" sz="3200" dirty="0" err="1"/>
              <a:t>connectivity</a:t>
            </a:r>
            <a:r>
              <a:rPr lang="de-DE" sz="3200" dirty="0"/>
              <a:t>?</a:t>
            </a:r>
          </a:p>
        </p:txBody>
      </p:sp>
      <p:pic>
        <p:nvPicPr>
          <p:cNvPr id="7" name="Audio 6">
            <a:hlinkClick r:id="" action="ppaction://media"/>
            <a:extLst>
              <a:ext uri="{FF2B5EF4-FFF2-40B4-BE49-F238E27FC236}">
                <a16:creationId xmlns:a16="http://schemas.microsoft.com/office/drawing/2014/main" id="{203D9B7C-3208-4126-126C-897B82907489}"/>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76563" t="-76563" r="-76563" b="-76563"/>
          <a:stretch>
            <a:fillRect/>
          </a:stretch>
        </p:blipFill>
        <p:spPr>
          <a:xfrm>
            <a:off x="7539228" y="3538728"/>
            <a:ext cx="1543050" cy="1543050"/>
          </a:xfrm>
          <a:prstGeom prst="ellipse">
            <a:avLst/>
          </a:prstGeom>
        </p:spPr>
      </p:pic>
    </p:spTree>
    <p:extLst>
      <p:ext uri="{BB962C8B-B14F-4D97-AF65-F5344CB8AC3E}">
        <p14:creationId xmlns:p14="http://schemas.microsoft.com/office/powerpoint/2010/main" val="1337841237"/>
      </p:ext>
    </p:extLst>
  </p:cSld>
  <p:clrMapOvr>
    <a:masterClrMapping/>
  </p:clrMapOvr>
  <mc:AlternateContent xmlns:mc="http://schemas.openxmlformats.org/markup-compatibility/2006" xmlns:p14="http://schemas.microsoft.com/office/powerpoint/2010/main">
    <mc:Choice Requires="p14">
      <p:transition spd="slow" p14:dur="2000" advTm="68199"/>
    </mc:Choice>
    <mc:Fallback xmlns="">
      <p:transition spd="slow" advTm="6819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50E4E0-8535-84B5-673C-489E5BC8B0BD}"/>
            </a:ext>
          </a:extLst>
        </p:cNvPr>
        <p:cNvGrpSpPr/>
        <p:nvPr/>
      </p:nvGrpSpPr>
      <p:grpSpPr>
        <a:xfrm>
          <a:off x="0" y="0"/>
          <a:ext cx="0" cy="0"/>
          <a:chOff x="0" y="0"/>
          <a:chExt cx="0" cy="0"/>
        </a:xfrm>
      </p:grpSpPr>
      <p:sp>
        <p:nvSpPr>
          <p:cNvPr id="8" name="Subtitle 7">
            <a:extLst>
              <a:ext uri="{FF2B5EF4-FFF2-40B4-BE49-F238E27FC236}">
                <a16:creationId xmlns:a16="http://schemas.microsoft.com/office/drawing/2014/main" id="{A78B4FDA-3602-8726-96E1-0A16BA04DB9A}"/>
              </a:ext>
            </a:extLst>
          </p:cNvPr>
          <p:cNvSpPr>
            <a:spLocks noGrp="1"/>
          </p:cNvSpPr>
          <p:nvPr>
            <p:ph type="subTitle" idx="1"/>
          </p:nvPr>
        </p:nvSpPr>
        <p:spPr>
          <a:xfrm>
            <a:off x="496560" y="1972938"/>
            <a:ext cx="7891863" cy="2471020"/>
          </a:xfrm>
        </p:spPr>
        <p:txBody>
          <a:bodyPr anchor="t">
            <a:normAutofit lnSpcReduction="10000"/>
          </a:bodyPr>
          <a:lstStyle/>
          <a:p>
            <a:pPr marL="285750" indent="-285750">
              <a:buFont typeface="Arial" panose="020B0604020202020204" pitchFamily="34" charset="0"/>
              <a:buChar char="•"/>
            </a:pPr>
            <a:r>
              <a:rPr lang="en-US" dirty="0"/>
              <a:t>The Alps are at risk to become a biological island due to fragmentation pressures</a:t>
            </a:r>
          </a:p>
          <a:p>
            <a:pPr marL="285750" indent="-285750">
              <a:buFont typeface="Arial" panose="020B0604020202020204" pitchFamily="34" charset="0"/>
              <a:buChar char="•"/>
            </a:pPr>
            <a:r>
              <a:rPr lang="en-US" dirty="0"/>
              <a:t>Therefore, identifying and conserving ecological connecting natural elements (=linkages) is a priority objective for creating a coherent alpine network for a transnational ecological network</a:t>
            </a:r>
          </a:p>
          <a:p>
            <a:pPr marL="285750" indent="-285750">
              <a:buFont typeface="Arial" panose="020B0604020202020204" pitchFamily="34" charset="0"/>
              <a:buChar char="•"/>
            </a:pPr>
            <a:r>
              <a:rPr lang="en-US" dirty="0"/>
              <a:t>The objective is to conserve existing ecological linkages by spatial planning and to lower the risk of loosing linkages by urban and infrastructural development and to restore potential corridors by connecting elements of Green and Blue Infrastructure (GBI)</a:t>
            </a:r>
          </a:p>
          <a:p>
            <a:pPr marL="285750" indent="-285750">
              <a:buFont typeface="Arial" panose="020B0604020202020204" pitchFamily="34" charset="0"/>
              <a:buChar char="•"/>
            </a:pPr>
            <a:endParaRPr lang="en-US" dirty="0"/>
          </a:p>
        </p:txBody>
      </p:sp>
      <p:sp>
        <p:nvSpPr>
          <p:cNvPr id="4" name="Date Placeholder 3">
            <a:extLst>
              <a:ext uri="{FF2B5EF4-FFF2-40B4-BE49-F238E27FC236}">
                <a16:creationId xmlns:a16="http://schemas.microsoft.com/office/drawing/2014/main" id="{EA7E9BA3-CE53-0D22-ADD4-6A1A7CA26B56}"/>
              </a:ext>
            </a:extLst>
          </p:cNvPr>
          <p:cNvSpPr>
            <a:spLocks noGrp="1"/>
          </p:cNvSpPr>
          <p:nvPr>
            <p:ph type="dt" sz="half" idx="10"/>
          </p:nvPr>
        </p:nvSpPr>
        <p:spPr>
          <a:xfrm>
            <a:off x="6247189" y="4767263"/>
            <a:ext cx="1938714" cy="252412"/>
          </a:xfrm>
        </p:spPr>
        <p:txBody>
          <a:bodyPr/>
          <a:lstStyle/>
          <a:p>
            <a:fld id="{2EA5BF78-671E-4750-B15C-C23A75D2267A}" type="datetime1">
              <a:rPr lang="sl-SI" smtClean="0"/>
              <a:t>30. 01. 2026</a:t>
            </a:fld>
            <a:endParaRPr lang="en-US"/>
          </a:p>
        </p:txBody>
      </p:sp>
      <p:sp>
        <p:nvSpPr>
          <p:cNvPr id="5" name="Footer Placeholder 4">
            <a:extLst>
              <a:ext uri="{FF2B5EF4-FFF2-40B4-BE49-F238E27FC236}">
                <a16:creationId xmlns:a16="http://schemas.microsoft.com/office/drawing/2014/main" id="{21245513-BB48-F8BA-8A4F-212A0DA6CF2C}"/>
              </a:ext>
            </a:extLst>
          </p:cNvPr>
          <p:cNvSpPr>
            <a:spLocks noGrp="1"/>
          </p:cNvSpPr>
          <p:nvPr>
            <p:ph type="ftr" sz="quarter" idx="4294967295"/>
          </p:nvPr>
        </p:nvSpPr>
        <p:spPr>
          <a:xfrm>
            <a:off x="468419" y="4767263"/>
            <a:ext cx="5745538" cy="252412"/>
          </a:xfrm>
        </p:spPr>
        <p:txBody>
          <a:bodyPr/>
          <a:lstStyle/>
          <a:p>
            <a:r>
              <a:rPr lang="en-US" err="1"/>
              <a:t>PlanToConnect</a:t>
            </a:r>
            <a:r>
              <a:rPr lang="en-US"/>
              <a:t> / Partner(s) / Name(s)</a:t>
            </a:r>
            <a:endParaRPr lang="en-US">
              <a:cs typeface="Arial"/>
            </a:endParaRPr>
          </a:p>
        </p:txBody>
      </p:sp>
      <p:sp>
        <p:nvSpPr>
          <p:cNvPr id="6" name="Slide Number Placeholder 5">
            <a:extLst>
              <a:ext uri="{FF2B5EF4-FFF2-40B4-BE49-F238E27FC236}">
                <a16:creationId xmlns:a16="http://schemas.microsoft.com/office/drawing/2014/main" id="{F29DF204-D659-AA34-8D62-59F1E6C84CD9}"/>
              </a:ext>
            </a:extLst>
          </p:cNvPr>
          <p:cNvSpPr>
            <a:spLocks noGrp="1"/>
          </p:cNvSpPr>
          <p:nvPr>
            <p:ph type="sldNum" sz="quarter" idx="12"/>
          </p:nvPr>
        </p:nvSpPr>
        <p:spPr>
          <a:xfrm>
            <a:off x="8302915" y="4767263"/>
            <a:ext cx="372774" cy="252412"/>
          </a:xfrm>
        </p:spPr>
        <p:txBody>
          <a:bodyPr/>
          <a:lstStyle/>
          <a:p>
            <a:fld id="{5523F345-55CE-7244-BAC6-E4D97AAB72F4}" type="slidenum">
              <a:rPr lang="en-US" smtClean="0"/>
              <a:pPr/>
              <a:t>4</a:t>
            </a:fld>
            <a:endParaRPr lang="en-US"/>
          </a:p>
        </p:txBody>
      </p:sp>
      <p:sp>
        <p:nvSpPr>
          <p:cNvPr id="3" name="Titel 7">
            <a:extLst>
              <a:ext uri="{FF2B5EF4-FFF2-40B4-BE49-F238E27FC236}">
                <a16:creationId xmlns:a16="http://schemas.microsoft.com/office/drawing/2014/main" id="{F1FC8553-CA4B-9131-34DE-081D59B507E7}"/>
              </a:ext>
            </a:extLst>
          </p:cNvPr>
          <p:cNvSpPr txBox="1">
            <a:spLocks/>
          </p:cNvSpPr>
          <p:nvPr/>
        </p:nvSpPr>
        <p:spPr>
          <a:xfrm>
            <a:off x="468312" y="905398"/>
            <a:ext cx="8207376" cy="744235"/>
          </a:xfrm>
          <a:prstGeom prst="rect">
            <a:avLst/>
          </a:prstGeom>
        </p:spPr>
        <p:txBody>
          <a:bodyPr vert="horz" lIns="91440" tIns="45720" rIns="91440" bIns="45720" rtlCol="0" anchor="b">
            <a:normAutofit/>
          </a:bodyPr>
          <a:lstStyle>
            <a:lvl1pPr algn="l" defTabSz="685800" rtl="0" eaLnBrk="1" latinLnBrk="0" hangingPunct="1">
              <a:lnSpc>
                <a:spcPct val="90000"/>
              </a:lnSpc>
              <a:spcBef>
                <a:spcPct val="0"/>
              </a:spcBef>
              <a:buNone/>
              <a:defRPr sz="4500" b="1" kern="1200">
                <a:solidFill>
                  <a:schemeClr val="accent1"/>
                </a:solidFill>
                <a:latin typeface="+mj-lt"/>
                <a:ea typeface="+mj-ea"/>
                <a:cs typeface="+mj-cs"/>
              </a:defRPr>
            </a:lvl1pPr>
          </a:lstStyle>
          <a:p>
            <a:r>
              <a:rPr lang="de-DE" sz="3200" dirty="0"/>
              <a:t>Fragmentation </a:t>
            </a:r>
            <a:r>
              <a:rPr lang="de-DE" sz="3200" dirty="0" err="1"/>
              <a:t>of</a:t>
            </a:r>
            <a:r>
              <a:rPr lang="de-DE" sz="3200" dirty="0"/>
              <a:t> </a:t>
            </a:r>
            <a:r>
              <a:rPr lang="de-DE" sz="3200" dirty="0" err="1"/>
              <a:t>habitats</a:t>
            </a:r>
            <a:endParaRPr lang="de-DE" sz="3200" dirty="0"/>
          </a:p>
        </p:txBody>
      </p:sp>
      <p:pic>
        <p:nvPicPr>
          <p:cNvPr id="7" name="Audio 6">
            <a:hlinkClick r:id="" action="ppaction://media"/>
            <a:extLst>
              <a:ext uri="{FF2B5EF4-FFF2-40B4-BE49-F238E27FC236}">
                <a16:creationId xmlns:a16="http://schemas.microsoft.com/office/drawing/2014/main" id="{0DA2FF2A-C1D0-9CE3-B561-387769290E27}"/>
              </a:ext>
            </a:extLst>
          </p:cNvPr>
          <p:cNvPicPr>
            <a:picLocks noChangeAspect="1"/>
          </p:cNvPicPr>
          <p:nvPr>
            <a:audioFile r:link="rId2"/>
            <p:extLst>
              <p:ext uri="{DAA4B4D4-6D71-4841-9C94-3DE7FCFB9230}">
                <p14:media xmlns:p14="http://schemas.microsoft.com/office/powerpoint/2010/main" r:embed="rId1"/>
              </p:ext>
            </p:extLst>
          </p:nvPr>
        </p:nvPicPr>
        <p:blipFill>
          <a:blip r:embed="rId4"/>
          <a:srcRect l="-76563" t="-76563" r="-76563" b="-76563"/>
          <a:stretch>
            <a:fillRect/>
          </a:stretch>
        </p:blipFill>
        <p:spPr>
          <a:xfrm>
            <a:off x="7539228" y="3538728"/>
            <a:ext cx="1543050" cy="1543050"/>
          </a:xfrm>
          <a:prstGeom prst="ellipse">
            <a:avLst/>
          </a:prstGeom>
        </p:spPr>
      </p:pic>
    </p:spTree>
    <p:extLst>
      <p:ext uri="{BB962C8B-B14F-4D97-AF65-F5344CB8AC3E}">
        <p14:creationId xmlns:p14="http://schemas.microsoft.com/office/powerpoint/2010/main" val="3102238816"/>
      </p:ext>
    </p:extLst>
  </p:cSld>
  <p:clrMapOvr>
    <a:masterClrMapping/>
  </p:clrMapOvr>
  <mc:AlternateContent xmlns:mc="http://schemas.openxmlformats.org/markup-compatibility/2006" xmlns:p14="http://schemas.microsoft.com/office/powerpoint/2010/main">
    <mc:Choice Requires="p14">
      <p:transition spd="slow" p14:dur="2000" advTm="58865"/>
    </mc:Choice>
    <mc:Fallback xmlns="">
      <p:transition spd="slow" advTm="5886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BD382218-4271-234A-BBC4-488335AAE51D}"/>
              </a:ext>
            </a:extLst>
          </p:cNvPr>
          <p:cNvSpPr>
            <a:spLocks noGrp="1"/>
          </p:cNvSpPr>
          <p:nvPr>
            <p:ph type="dt" sz="half" idx="10"/>
          </p:nvPr>
        </p:nvSpPr>
        <p:spPr/>
        <p:txBody>
          <a:bodyPr/>
          <a:lstStyle/>
          <a:p>
            <a:fld id="{1DFE38A0-7530-4344-ACF2-BED44A36A782}" type="datetime1">
              <a:rPr lang="sl-SI" smtClean="0"/>
              <a:t>30. 01. 2026</a:t>
            </a:fld>
            <a:endParaRPr lang="en-US"/>
          </a:p>
        </p:txBody>
      </p:sp>
      <p:sp>
        <p:nvSpPr>
          <p:cNvPr id="6" name="Footer Placeholder 5">
            <a:extLst>
              <a:ext uri="{FF2B5EF4-FFF2-40B4-BE49-F238E27FC236}">
                <a16:creationId xmlns:a16="http://schemas.microsoft.com/office/drawing/2014/main" id="{E7D5D1BF-D606-EE44-A82E-0EFD0151B5BB}"/>
              </a:ext>
            </a:extLst>
          </p:cNvPr>
          <p:cNvSpPr>
            <a:spLocks noGrp="1"/>
          </p:cNvSpPr>
          <p:nvPr>
            <p:ph type="ftr" sz="quarter" idx="11"/>
          </p:nvPr>
        </p:nvSpPr>
        <p:spPr/>
        <p:txBody>
          <a:bodyPr/>
          <a:lstStyle/>
          <a:p>
            <a:r>
              <a:rPr lang="en-US" dirty="0" err="1"/>
              <a:t>PlanToConnect</a:t>
            </a:r>
            <a:r>
              <a:rPr lang="en-US" dirty="0"/>
              <a:t> / Partner(s) / Name(s)</a:t>
            </a:r>
          </a:p>
        </p:txBody>
      </p:sp>
      <p:sp>
        <p:nvSpPr>
          <p:cNvPr id="7" name="Slide Number Placeholder 6">
            <a:extLst>
              <a:ext uri="{FF2B5EF4-FFF2-40B4-BE49-F238E27FC236}">
                <a16:creationId xmlns:a16="http://schemas.microsoft.com/office/drawing/2014/main" id="{D29505A1-65E4-4547-8EA9-8B8D25E93245}"/>
              </a:ext>
            </a:extLst>
          </p:cNvPr>
          <p:cNvSpPr>
            <a:spLocks noGrp="1"/>
          </p:cNvSpPr>
          <p:nvPr>
            <p:ph type="sldNum" sz="quarter" idx="12"/>
          </p:nvPr>
        </p:nvSpPr>
        <p:spPr/>
        <p:txBody>
          <a:bodyPr/>
          <a:lstStyle/>
          <a:p>
            <a:fld id="{5523F345-55CE-7244-BAC6-E4D97AAB72F4}" type="slidenum">
              <a:rPr lang="en-US" smtClean="0"/>
              <a:t>5</a:t>
            </a:fld>
            <a:endParaRPr lang="en-US"/>
          </a:p>
        </p:txBody>
      </p:sp>
      <p:sp>
        <p:nvSpPr>
          <p:cNvPr id="3" name="Rectangle 2">
            <a:extLst>
              <a:ext uri="{FF2B5EF4-FFF2-40B4-BE49-F238E27FC236}">
                <a16:creationId xmlns:a16="http://schemas.microsoft.com/office/drawing/2014/main" id="{1ADAF1D4-609B-E748-BBBC-7515DA57F2E5}"/>
              </a:ext>
            </a:extLst>
          </p:cNvPr>
          <p:cNvSpPr/>
          <p:nvPr/>
        </p:nvSpPr>
        <p:spPr>
          <a:xfrm>
            <a:off x="657651" y="1825716"/>
            <a:ext cx="3258000" cy="4608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chemeClr val="tx1"/>
                </a:solidFill>
              </a:rPr>
              <a:t>Initial Definition (Taylor et al., 1993):</a:t>
            </a:r>
          </a:p>
        </p:txBody>
      </p:sp>
      <p:sp>
        <p:nvSpPr>
          <p:cNvPr id="8" name="Rectangle 7">
            <a:extLst>
              <a:ext uri="{FF2B5EF4-FFF2-40B4-BE49-F238E27FC236}">
                <a16:creationId xmlns:a16="http://schemas.microsoft.com/office/drawing/2014/main" id="{B79CB581-BCEA-3E47-9B44-E240EF7A1E71}"/>
              </a:ext>
            </a:extLst>
          </p:cNvPr>
          <p:cNvSpPr/>
          <p:nvPr/>
        </p:nvSpPr>
        <p:spPr>
          <a:xfrm>
            <a:off x="660119" y="2383496"/>
            <a:ext cx="3256305" cy="4608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dirty="0">
                <a:solidFill>
                  <a:schemeClr val="tx1"/>
                </a:solidFill>
              </a:rPr>
              <a:t>Expanded by Crooks and Sanjayan (2006):</a:t>
            </a:r>
          </a:p>
        </p:txBody>
      </p:sp>
      <p:sp>
        <p:nvSpPr>
          <p:cNvPr id="9" name="Rectangle 8">
            <a:extLst>
              <a:ext uri="{FF2B5EF4-FFF2-40B4-BE49-F238E27FC236}">
                <a16:creationId xmlns:a16="http://schemas.microsoft.com/office/drawing/2014/main" id="{4700B2C9-53C1-D74D-BB91-92A89A5F2C4F}"/>
              </a:ext>
            </a:extLst>
          </p:cNvPr>
          <p:cNvSpPr/>
          <p:nvPr/>
        </p:nvSpPr>
        <p:spPr>
          <a:xfrm>
            <a:off x="657650" y="3491984"/>
            <a:ext cx="3256305" cy="10152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dirty="0">
                <a:solidFill>
                  <a:schemeClr val="tx1"/>
                </a:solidFill>
              </a:rPr>
              <a:t>Recent Literature on Ecological Connectivity in Spatial Conservation Planning (Beger et al. 2022): </a:t>
            </a:r>
          </a:p>
        </p:txBody>
      </p:sp>
      <p:sp>
        <p:nvSpPr>
          <p:cNvPr id="32" name="Title 1">
            <a:extLst>
              <a:ext uri="{FF2B5EF4-FFF2-40B4-BE49-F238E27FC236}">
                <a16:creationId xmlns:a16="http://schemas.microsoft.com/office/drawing/2014/main" id="{1E383060-415D-5540-ACAD-D3DE7C10A2D7}"/>
              </a:ext>
            </a:extLst>
          </p:cNvPr>
          <p:cNvSpPr>
            <a:spLocks noGrp="1"/>
          </p:cNvSpPr>
          <p:nvPr>
            <p:ph type="title"/>
          </p:nvPr>
        </p:nvSpPr>
        <p:spPr>
          <a:xfrm>
            <a:off x="468419" y="991573"/>
            <a:ext cx="8207376" cy="744235"/>
          </a:xfrm>
        </p:spPr>
        <p:txBody>
          <a:bodyPr anchor="t">
            <a:normAutofit/>
          </a:bodyPr>
          <a:lstStyle/>
          <a:p>
            <a:r>
              <a:rPr lang="en-GB" sz="3200"/>
              <a:t>Defining Ecological Connectivity </a:t>
            </a:r>
            <a:endParaRPr lang="en-US">
              <a:cs typeface="Arial" panose="020B0604020202020204"/>
            </a:endParaRPr>
          </a:p>
        </p:txBody>
      </p:sp>
      <p:sp>
        <p:nvSpPr>
          <p:cNvPr id="2" name="Textfeld 1">
            <a:extLst>
              <a:ext uri="{FF2B5EF4-FFF2-40B4-BE49-F238E27FC236}">
                <a16:creationId xmlns:a16="http://schemas.microsoft.com/office/drawing/2014/main" id="{B3DE87F4-2939-A692-56A4-E7C22EB38AA7}"/>
              </a:ext>
            </a:extLst>
          </p:cNvPr>
          <p:cNvSpPr txBox="1"/>
          <p:nvPr/>
        </p:nvSpPr>
        <p:spPr>
          <a:xfrm>
            <a:off x="4021853" y="1917616"/>
            <a:ext cx="4464496" cy="276999"/>
          </a:xfrm>
          <a:prstGeom prst="rect">
            <a:avLst/>
          </a:prstGeom>
          <a:noFill/>
        </p:spPr>
        <p:txBody>
          <a:bodyPr wrap="square" rtlCol="0" anchor="ctr">
            <a:spAutoFit/>
          </a:bodyPr>
          <a:lstStyle/>
          <a:p>
            <a:r>
              <a:rPr lang="en-US" sz="1200" dirty="0">
                <a:solidFill>
                  <a:schemeClr val="tx1"/>
                </a:solidFill>
              </a:rPr>
              <a:t>“Degree to which landscape facilitates or impedes movement”.</a:t>
            </a:r>
          </a:p>
        </p:txBody>
      </p:sp>
      <p:sp>
        <p:nvSpPr>
          <p:cNvPr id="11" name="Textfeld 10">
            <a:extLst>
              <a:ext uri="{FF2B5EF4-FFF2-40B4-BE49-F238E27FC236}">
                <a16:creationId xmlns:a16="http://schemas.microsoft.com/office/drawing/2014/main" id="{3E06D62D-6413-CDC6-BD32-618801B0FE78}"/>
              </a:ext>
            </a:extLst>
          </p:cNvPr>
          <p:cNvSpPr txBox="1"/>
          <p:nvPr/>
        </p:nvSpPr>
        <p:spPr>
          <a:xfrm>
            <a:off x="4022191" y="2394912"/>
            <a:ext cx="4464496" cy="461665"/>
          </a:xfrm>
          <a:prstGeom prst="rect">
            <a:avLst/>
          </a:prstGeom>
          <a:noFill/>
        </p:spPr>
        <p:txBody>
          <a:bodyPr wrap="square" rtlCol="0">
            <a:spAutoFit/>
          </a:bodyPr>
          <a:lstStyle/>
          <a:p>
            <a:r>
              <a:rPr lang="en-US" sz="1200" dirty="0">
                <a:solidFill>
                  <a:schemeClr val="tx1"/>
                </a:solidFill>
              </a:rPr>
              <a:t>Connectivity as the movement of organisms (e.g. gene flow, migration, dispersal) across landscapes.</a:t>
            </a:r>
          </a:p>
        </p:txBody>
      </p:sp>
      <p:sp>
        <p:nvSpPr>
          <p:cNvPr id="14" name="Textfeld 13">
            <a:extLst>
              <a:ext uri="{FF2B5EF4-FFF2-40B4-BE49-F238E27FC236}">
                <a16:creationId xmlns:a16="http://schemas.microsoft.com/office/drawing/2014/main" id="{0B8E89CE-AFDE-9996-E1EF-94D648093477}"/>
              </a:ext>
            </a:extLst>
          </p:cNvPr>
          <p:cNvSpPr txBox="1"/>
          <p:nvPr/>
        </p:nvSpPr>
        <p:spPr>
          <a:xfrm>
            <a:off x="4022191" y="3491521"/>
            <a:ext cx="5057334" cy="1015663"/>
          </a:xfrm>
          <a:prstGeom prst="rect">
            <a:avLst/>
          </a:prstGeom>
          <a:noFill/>
        </p:spPr>
        <p:txBody>
          <a:bodyPr wrap="square">
            <a:spAutoFit/>
          </a:bodyPr>
          <a:lstStyle/>
          <a:p>
            <a:r>
              <a:rPr lang="en-US" sz="1200" b="1" dirty="0"/>
              <a:t>C</a:t>
            </a:r>
            <a:r>
              <a:rPr lang="en-US" sz="1200" b="1" dirty="0">
                <a:solidFill>
                  <a:schemeClr val="tx1"/>
                </a:solidFill>
              </a:rPr>
              <a:t>onnectivity as “the flow of materials, energy, and /or organisms, </a:t>
            </a:r>
            <a:r>
              <a:rPr lang="en-US" sz="1200" b="1" dirty="0"/>
              <a:t> </a:t>
            </a:r>
            <a:r>
              <a:rPr lang="en-US" sz="1200" b="1" dirty="0">
                <a:solidFill>
                  <a:schemeClr val="tx1"/>
                </a:solidFill>
              </a:rPr>
              <a:t>genes, etc.” across space. </a:t>
            </a:r>
          </a:p>
          <a:p>
            <a:r>
              <a:rPr lang="en-US" sz="1200" b="1" dirty="0">
                <a:solidFill>
                  <a:schemeClr val="tx1"/>
                </a:solidFill>
              </a:rPr>
              <a:t>Includes processes like propagule dispersal, species migrations / interactions, adult movement, and ontogenetic linkages, “with the associated flows of energy and matter”. </a:t>
            </a:r>
          </a:p>
        </p:txBody>
      </p:sp>
      <p:sp>
        <p:nvSpPr>
          <p:cNvPr id="4" name="Rectangle 7">
            <a:extLst>
              <a:ext uri="{FF2B5EF4-FFF2-40B4-BE49-F238E27FC236}">
                <a16:creationId xmlns:a16="http://schemas.microsoft.com/office/drawing/2014/main" id="{820D5F34-AF4A-04CE-0872-6D10EB0A4160}"/>
              </a:ext>
            </a:extLst>
          </p:cNvPr>
          <p:cNvSpPr/>
          <p:nvPr/>
        </p:nvSpPr>
        <p:spPr>
          <a:xfrm>
            <a:off x="657651" y="2937740"/>
            <a:ext cx="3256305" cy="4608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dirty="0">
                <a:solidFill>
                  <a:schemeClr val="tx1"/>
                </a:solidFill>
              </a:rPr>
              <a:t>UNEP – CMS (2020):</a:t>
            </a:r>
          </a:p>
        </p:txBody>
      </p:sp>
      <p:sp>
        <p:nvSpPr>
          <p:cNvPr id="15" name="Textfeld 14">
            <a:extLst>
              <a:ext uri="{FF2B5EF4-FFF2-40B4-BE49-F238E27FC236}">
                <a16:creationId xmlns:a16="http://schemas.microsoft.com/office/drawing/2014/main" id="{1318F257-69D4-26BF-DD75-3E6247BF04D5}"/>
              </a:ext>
            </a:extLst>
          </p:cNvPr>
          <p:cNvSpPr txBox="1"/>
          <p:nvPr/>
        </p:nvSpPr>
        <p:spPr>
          <a:xfrm>
            <a:off x="4022191" y="2936875"/>
            <a:ext cx="4572000" cy="461665"/>
          </a:xfrm>
          <a:prstGeom prst="rect">
            <a:avLst/>
          </a:prstGeom>
          <a:noFill/>
        </p:spPr>
        <p:txBody>
          <a:bodyPr wrap="square">
            <a:spAutoFit/>
          </a:bodyPr>
          <a:lstStyle/>
          <a:p>
            <a:r>
              <a:rPr lang="en-US" sz="1200" dirty="0"/>
              <a:t>“The unimpeded movement of species and the flow of natural processes that sustain life on Earth”.</a:t>
            </a:r>
            <a:endParaRPr lang="de-DE" sz="1200" dirty="0"/>
          </a:p>
        </p:txBody>
      </p:sp>
      <p:pic>
        <p:nvPicPr>
          <p:cNvPr id="12" name="Audio 11">
            <a:hlinkClick r:id="" action="ppaction://media"/>
            <a:extLst>
              <a:ext uri="{FF2B5EF4-FFF2-40B4-BE49-F238E27FC236}">
                <a16:creationId xmlns:a16="http://schemas.microsoft.com/office/drawing/2014/main" id="{02CE68EB-A9F1-9389-F155-BAD55B4F3D7D}"/>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76563" t="-76563" r="-76563" b="-76563"/>
          <a:stretch>
            <a:fillRect/>
          </a:stretch>
        </p:blipFill>
        <p:spPr>
          <a:xfrm>
            <a:off x="7539228" y="3538728"/>
            <a:ext cx="1543050" cy="1543050"/>
          </a:xfrm>
          <a:prstGeom prst="ellipse">
            <a:avLst/>
          </a:prstGeom>
        </p:spPr>
      </p:pic>
    </p:spTree>
    <p:extLst>
      <p:ext uri="{BB962C8B-B14F-4D97-AF65-F5344CB8AC3E}">
        <p14:creationId xmlns:p14="http://schemas.microsoft.com/office/powerpoint/2010/main" val="576306388"/>
      </p:ext>
    </p:extLst>
  </p:cSld>
  <p:clrMapOvr>
    <a:masterClrMapping/>
  </p:clrMapOvr>
  <mc:AlternateContent xmlns:mc="http://schemas.openxmlformats.org/markup-compatibility/2006" xmlns:p14="http://schemas.microsoft.com/office/powerpoint/2010/main">
    <mc:Choice Requires="p14">
      <p:transition spd="slow" p14:dur="2000" advTm="50947"/>
    </mc:Choice>
    <mc:Fallback xmlns="">
      <p:transition spd="slow" advTm="5094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Inhaltsplatzhalter 11">
            <a:extLst>
              <a:ext uri="{FF2B5EF4-FFF2-40B4-BE49-F238E27FC236}">
                <a16:creationId xmlns:a16="http://schemas.microsoft.com/office/drawing/2014/main" id="{DBA44A9B-29FA-4C87-A615-FCF08328D830}"/>
              </a:ext>
            </a:extLst>
          </p:cNvPr>
          <p:cNvGraphicFramePr>
            <a:graphicFrameLocks noGrp="1"/>
          </p:cNvGraphicFramePr>
          <p:nvPr>
            <p:ph idx="1"/>
            <p:extLst>
              <p:ext uri="{D42A27DB-BD31-4B8C-83A1-F6EECF244321}">
                <p14:modId xmlns:p14="http://schemas.microsoft.com/office/powerpoint/2010/main" val="1412389622"/>
              </p:ext>
            </p:extLst>
          </p:nvPr>
        </p:nvGraphicFramePr>
        <p:xfrm>
          <a:off x="468313" y="1768475"/>
          <a:ext cx="8207375" cy="2897188"/>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3" name="Datumsplatzhalter 2">
            <a:extLst>
              <a:ext uri="{FF2B5EF4-FFF2-40B4-BE49-F238E27FC236}">
                <a16:creationId xmlns:a16="http://schemas.microsoft.com/office/drawing/2014/main" id="{153709C8-3F2E-2F0D-97E3-9DE1217AEAA9}"/>
              </a:ext>
            </a:extLst>
          </p:cNvPr>
          <p:cNvSpPr>
            <a:spLocks noGrp="1"/>
          </p:cNvSpPr>
          <p:nvPr>
            <p:ph type="dt" sz="half" idx="10"/>
          </p:nvPr>
        </p:nvSpPr>
        <p:spPr/>
        <p:txBody>
          <a:bodyPr/>
          <a:lstStyle/>
          <a:p>
            <a:fld id="{5A79A409-C939-4E2F-A515-4E1DAC851742}" type="datetime1">
              <a:rPr lang="sl-SI" smtClean="0"/>
              <a:t>30. 01. 2026</a:t>
            </a:fld>
            <a:endParaRPr lang="en-US"/>
          </a:p>
        </p:txBody>
      </p:sp>
      <p:sp>
        <p:nvSpPr>
          <p:cNvPr id="4" name="Fußzeilenplatzhalter 3">
            <a:extLst>
              <a:ext uri="{FF2B5EF4-FFF2-40B4-BE49-F238E27FC236}">
                <a16:creationId xmlns:a16="http://schemas.microsoft.com/office/drawing/2014/main" id="{278EF914-E315-0781-1062-AE8D45BFFC96}"/>
              </a:ext>
            </a:extLst>
          </p:cNvPr>
          <p:cNvSpPr>
            <a:spLocks noGrp="1"/>
          </p:cNvSpPr>
          <p:nvPr>
            <p:ph type="ftr" sz="quarter" idx="4294967295"/>
          </p:nvPr>
        </p:nvSpPr>
        <p:spPr>
          <a:xfrm>
            <a:off x="468419" y="4767263"/>
            <a:ext cx="5745538" cy="252412"/>
          </a:xfrm>
        </p:spPr>
        <p:txBody>
          <a:bodyPr/>
          <a:lstStyle/>
          <a:p>
            <a:r>
              <a:rPr lang="en-US"/>
              <a:t>PlanToConnect / Partner(s) / Name(s)</a:t>
            </a:r>
          </a:p>
        </p:txBody>
      </p:sp>
      <p:sp>
        <p:nvSpPr>
          <p:cNvPr id="5" name="Foliennummernplatzhalter 4">
            <a:extLst>
              <a:ext uri="{FF2B5EF4-FFF2-40B4-BE49-F238E27FC236}">
                <a16:creationId xmlns:a16="http://schemas.microsoft.com/office/drawing/2014/main" id="{1A1C45B6-CBBC-0854-0C6B-AFCEF30A3ED2}"/>
              </a:ext>
            </a:extLst>
          </p:cNvPr>
          <p:cNvSpPr>
            <a:spLocks noGrp="1"/>
          </p:cNvSpPr>
          <p:nvPr>
            <p:ph type="sldNum" sz="quarter" idx="12"/>
          </p:nvPr>
        </p:nvSpPr>
        <p:spPr/>
        <p:txBody>
          <a:bodyPr/>
          <a:lstStyle/>
          <a:p>
            <a:fld id="{5523F345-55CE-7244-BAC6-E4D97AAB72F4}" type="slidenum">
              <a:rPr lang="en-US" smtClean="0"/>
              <a:t>6</a:t>
            </a:fld>
            <a:endParaRPr lang="en-US"/>
          </a:p>
        </p:txBody>
      </p:sp>
      <p:sp>
        <p:nvSpPr>
          <p:cNvPr id="8" name="Titel 7">
            <a:extLst>
              <a:ext uri="{FF2B5EF4-FFF2-40B4-BE49-F238E27FC236}">
                <a16:creationId xmlns:a16="http://schemas.microsoft.com/office/drawing/2014/main" id="{D54C96A0-2BC7-D0FA-B1DE-6D4A35692D72}"/>
              </a:ext>
            </a:extLst>
          </p:cNvPr>
          <p:cNvSpPr>
            <a:spLocks noGrp="1"/>
          </p:cNvSpPr>
          <p:nvPr>
            <p:ph type="title"/>
          </p:nvPr>
        </p:nvSpPr>
        <p:spPr>
          <a:xfrm>
            <a:off x="468312" y="973440"/>
            <a:ext cx="8207376" cy="744235"/>
          </a:xfrm>
        </p:spPr>
        <p:txBody>
          <a:bodyPr>
            <a:normAutofit/>
          </a:bodyPr>
          <a:lstStyle/>
          <a:p>
            <a:r>
              <a:rPr lang="de-DE" sz="3200" dirty="0" err="1"/>
              <a:t>Structural</a:t>
            </a:r>
            <a:r>
              <a:rPr lang="de-DE" sz="3200" dirty="0"/>
              <a:t> vs. </a:t>
            </a:r>
            <a:r>
              <a:rPr lang="de-DE" sz="3200" dirty="0" err="1"/>
              <a:t>Functional</a:t>
            </a:r>
            <a:r>
              <a:rPr lang="de-DE" sz="3200" dirty="0"/>
              <a:t> Connectivity </a:t>
            </a:r>
          </a:p>
        </p:txBody>
      </p:sp>
      <p:pic>
        <p:nvPicPr>
          <p:cNvPr id="6" name="Audio 5">
            <a:hlinkClick r:id="" action="ppaction://media"/>
            <a:extLst>
              <a:ext uri="{FF2B5EF4-FFF2-40B4-BE49-F238E27FC236}">
                <a16:creationId xmlns:a16="http://schemas.microsoft.com/office/drawing/2014/main" id="{AC57F4B8-BD8D-0E1C-F50D-E0DC8BDEC9B9}"/>
              </a:ext>
            </a:extLst>
          </p:cNvPr>
          <p:cNvPicPr>
            <a:picLocks noChangeAspect="1"/>
          </p:cNvPicPr>
          <p:nvPr>
            <a:audioFile r:link="rId2"/>
            <p:extLst>
              <p:ext uri="{DAA4B4D4-6D71-4841-9C94-3DE7FCFB9230}">
                <p14:media xmlns:p14="http://schemas.microsoft.com/office/powerpoint/2010/main" r:embed="rId1"/>
              </p:ext>
            </p:extLst>
          </p:nvPr>
        </p:nvPicPr>
        <p:blipFill>
          <a:blip r:embed="rId10"/>
          <a:srcRect l="-76563" t="-76563" r="-76563" b="-76563"/>
          <a:stretch>
            <a:fillRect/>
          </a:stretch>
        </p:blipFill>
        <p:spPr>
          <a:xfrm>
            <a:off x="7539228" y="3538728"/>
            <a:ext cx="1543050" cy="1543050"/>
          </a:xfrm>
          <a:prstGeom prst="ellipse">
            <a:avLst/>
          </a:prstGeom>
        </p:spPr>
      </p:pic>
    </p:spTree>
    <p:extLst>
      <p:ext uri="{BB962C8B-B14F-4D97-AF65-F5344CB8AC3E}">
        <p14:creationId xmlns:p14="http://schemas.microsoft.com/office/powerpoint/2010/main" val="1095593132"/>
      </p:ext>
    </p:extLst>
  </p:cSld>
  <p:clrMapOvr>
    <a:masterClrMapping/>
  </p:clrMapOvr>
  <mc:AlternateContent xmlns:mc="http://schemas.openxmlformats.org/markup-compatibility/2006" xmlns:p14="http://schemas.microsoft.com/office/powerpoint/2010/main">
    <mc:Choice Requires="p14">
      <p:transition spd="slow" p14:dur="2000" advTm="71035"/>
    </mc:Choice>
    <mc:Fallback xmlns="">
      <p:transition spd="slow" advTm="7103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4F83DD-859D-D1EA-90D4-A34C365F7358}"/>
            </a:ext>
          </a:extLst>
        </p:cNvPr>
        <p:cNvGrpSpPr/>
        <p:nvPr/>
      </p:nvGrpSpPr>
      <p:grpSpPr>
        <a:xfrm>
          <a:off x="0" y="0"/>
          <a:ext cx="0" cy="0"/>
          <a:chOff x="0" y="0"/>
          <a:chExt cx="0" cy="0"/>
        </a:xfrm>
      </p:grpSpPr>
      <p:sp>
        <p:nvSpPr>
          <p:cNvPr id="4" name="Date Placeholder 3">
            <a:extLst>
              <a:ext uri="{FF2B5EF4-FFF2-40B4-BE49-F238E27FC236}">
                <a16:creationId xmlns:a16="http://schemas.microsoft.com/office/drawing/2014/main" id="{9C385A05-5C18-3706-774E-42A0B3C54CF2}"/>
              </a:ext>
            </a:extLst>
          </p:cNvPr>
          <p:cNvSpPr>
            <a:spLocks noGrp="1"/>
          </p:cNvSpPr>
          <p:nvPr>
            <p:ph type="dt" sz="half" idx="10"/>
          </p:nvPr>
        </p:nvSpPr>
        <p:spPr>
          <a:xfrm>
            <a:off x="6247189" y="4767263"/>
            <a:ext cx="1938714" cy="252412"/>
          </a:xfrm>
        </p:spPr>
        <p:txBody>
          <a:bodyPr/>
          <a:lstStyle/>
          <a:p>
            <a:fld id="{2EA5BF78-671E-4750-B15C-C23A75D2267A}" type="datetime1">
              <a:rPr lang="sl-SI" smtClean="0"/>
              <a:t>30. 01. 2026</a:t>
            </a:fld>
            <a:endParaRPr lang="en-US"/>
          </a:p>
        </p:txBody>
      </p:sp>
      <p:sp>
        <p:nvSpPr>
          <p:cNvPr id="5" name="Footer Placeholder 4">
            <a:extLst>
              <a:ext uri="{FF2B5EF4-FFF2-40B4-BE49-F238E27FC236}">
                <a16:creationId xmlns:a16="http://schemas.microsoft.com/office/drawing/2014/main" id="{EED78E48-FDAD-9093-F8AF-6F35727D8C54}"/>
              </a:ext>
            </a:extLst>
          </p:cNvPr>
          <p:cNvSpPr>
            <a:spLocks noGrp="1"/>
          </p:cNvSpPr>
          <p:nvPr>
            <p:ph type="ftr" sz="quarter" idx="4294967295"/>
          </p:nvPr>
        </p:nvSpPr>
        <p:spPr>
          <a:xfrm>
            <a:off x="468419" y="4767263"/>
            <a:ext cx="5745538" cy="252412"/>
          </a:xfrm>
        </p:spPr>
        <p:txBody>
          <a:bodyPr/>
          <a:lstStyle/>
          <a:p>
            <a:r>
              <a:rPr lang="en-US" err="1"/>
              <a:t>PlanToConnect</a:t>
            </a:r>
            <a:r>
              <a:rPr lang="en-US"/>
              <a:t> / Partner(s) / Name(s)</a:t>
            </a:r>
            <a:endParaRPr lang="en-US">
              <a:cs typeface="Arial"/>
            </a:endParaRPr>
          </a:p>
        </p:txBody>
      </p:sp>
      <p:sp>
        <p:nvSpPr>
          <p:cNvPr id="6" name="Slide Number Placeholder 5">
            <a:extLst>
              <a:ext uri="{FF2B5EF4-FFF2-40B4-BE49-F238E27FC236}">
                <a16:creationId xmlns:a16="http://schemas.microsoft.com/office/drawing/2014/main" id="{B5EDEEA5-59EC-E482-E5AC-AD89EFAA6D71}"/>
              </a:ext>
            </a:extLst>
          </p:cNvPr>
          <p:cNvSpPr>
            <a:spLocks noGrp="1"/>
          </p:cNvSpPr>
          <p:nvPr>
            <p:ph type="sldNum" sz="quarter" idx="12"/>
          </p:nvPr>
        </p:nvSpPr>
        <p:spPr>
          <a:xfrm>
            <a:off x="8302915" y="4767263"/>
            <a:ext cx="372774" cy="252412"/>
          </a:xfrm>
        </p:spPr>
        <p:txBody>
          <a:bodyPr/>
          <a:lstStyle/>
          <a:p>
            <a:fld id="{5523F345-55CE-7244-BAC6-E4D97AAB72F4}" type="slidenum">
              <a:rPr lang="en-US" smtClean="0"/>
              <a:pPr/>
              <a:t>7</a:t>
            </a:fld>
            <a:endParaRPr lang="en-US"/>
          </a:p>
        </p:txBody>
      </p:sp>
      <p:sp>
        <p:nvSpPr>
          <p:cNvPr id="3" name="Titel 7">
            <a:extLst>
              <a:ext uri="{FF2B5EF4-FFF2-40B4-BE49-F238E27FC236}">
                <a16:creationId xmlns:a16="http://schemas.microsoft.com/office/drawing/2014/main" id="{924879F2-2C3D-9C71-F439-E4D77E615BB8}"/>
              </a:ext>
            </a:extLst>
          </p:cNvPr>
          <p:cNvSpPr txBox="1">
            <a:spLocks/>
          </p:cNvSpPr>
          <p:nvPr/>
        </p:nvSpPr>
        <p:spPr>
          <a:xfrm>
            <a:off x="468312" y="714639"/>
            <a:ext cx="8207376" cy="749361"/>
          </a:xfrm>
          <a:prstGeom prst="rect">
            <a:avLst/>
          </a:prstGeom>
        </p:spPr>
        <p:txBody>
          <a:bodyPr vert="horz" lIns="91440" tIns="45720" rIns="91440" bIns="45720" rtlCol="0" anchor="b">
            <a:normAutofit/>
          </a:bodyPr>
          <a:lstStyle>
            <a:lvl1pPr algn="l" defTabSz="685800" rtl="0" eaLnBrk="1" latinLnBrk="0" hangingPunct="1">
              <a:lnSpc>
                <a:spcPct val="90000"/>
              </a:lnSpc>
              <a:spcBef>
                <a:spcPct val="0"/>
              </a:spcBef>
              <a:buNone/>
              <a:defRPr sz="4500" b="1" kern="1200">
                <a:solidFill>
                  <a:schemeClr val="accent1"/>
                </a:solidFill>
                <a:latin typeface="+mj-lt"/>
                <a:ea typeface="+mj-ea"/>
                <a:cs typeface="+mj-cs"/>
              </a:defRPr>
            </a:lvl1pPr>
          </a:lstStyle>
          <a:p>
            <a:r>
              <a:rPr lang="de-DE" sz="3200" dirty="0"/>
              <a:t>Elements </a:t>
            </a:r>
            <a:r>
              <a:rPr lang="de-DE" sz="3200" dirty="0" err="1"/>
              <a:t>of</a:t>
            </a:r>
            <a:r>
              <a:rPr lang="de-DE" sz="3200" dirty="0"/>
              <a:t> </a:t>
            </a:r>
            <a:r>
              <a:rPr lang="de-DE" sz="3200" dirty="0" err="1"/>
              <a:t>Ecological</a:t>
            </a:r>
            <a:r>
              <a:rPr lang="de-DE" sz="3200" dirty="0"/>
              <a:t> Connectivity</a:t>
            </a:r>
            <a:endParaRPr lang="de-DE" sz="3200" dirty="0">
              <a:cs typeface="Arial"/>
            </a:endParaRPr>
          </a:p>
        </p:txBody>
      </p:sp>
      <p:graphicFrame>
        <p:nvGraphicFramePr>
          <p:cNvPr id="2" name="Table 1">
            <a:extLst>
              <a:ext uri="{FF2B5EF4-FFF2-40B4-BE49-F238E27FC236}">
                <a16:creationId xmlns:a16="http://schemas.microsoft.com/office/drawing/2014/main" id="{6B54C258-C8F0-214B-8875-5FAF0971BD86}"/>
              </a:ext>
            </a:extLst>
          </p:cNvPr>
          <p:cNvGraphicFramePr>
            <a:graphicFrameLocks noGrp="1"/>
          </p:cNvGraphicFramePr>
          <p:nvPr>
            <p:extLst>
              <p:ext uri="{D42A27DB-BD31-4B8C-83A1-F6EECF244321}">
                <p14:modId xmlns:p14="http://schemas.microsoft.com/office/powerpoint/2010/main" val="2222205961"/>
              </p:ext>
            </p:extLst>
          </p:nvPr>
        </p:nvGraphicFramePr>
        <p:xfrm>
          <a:off x="658090" y="1731818"/>
          <a:ext cx="6167292" cy="2973931"/>
        </p:xfrm>
        <a:graphic>
          <a:graphicData uri="http://schemas.openxmlformats.org/drawingml/2006/table">
            <a:tbl>
              <a:tblPr firstRow="1" bandRow="1">
                <a:tableStyleId>{5C22544A-7EE6-4342-B048-85BDC9FD1C3A}</a:tableStyleId>
              </a:tblPr>
              <a:tblGrid>
                <a:gridCol w="1297636">
                  <a:extLst>
                    <a:ext uri="{9D8B030D-6E8A-4147-A177-3AD203B41FA5}">
                      <a16:colId xmlns:a16="http://schemas.microsoft.com/office/drawing/2014/main" val="1061247801"/>
                    </a:ext>
                  </a:extLst>
                </a:gridCol>
                <a:gridCol w="4869656">
                  <a:extLst>
                    <a:ext uri="{9D8B030D-6E8A-4147-A177-3AD203B41FA5}">
                      <a16:colId xmlns:a16="http://schemas.microsoft.com/office/drawing/2014/main" val="2128530408"/>
                    </a:ext>
                  </a:extLst>
                </a:gridCol>
              </a:tblGrid>
              <a:tr h="146129">
                <a:tc>
                  <a:txBody>
                    <a:bodyPr/>
                    <a:lstStyle/>
                    <a:p>
                      <a:r>
                        <a:rPr lang="en-US" sz="800"/>
                        <a:t>Type of connectivity</a:t>
                      </a:r>
                    </a:p>
                  </a:txBody>
                  <a:tcPr/>
                </a:tc>
                <a:tc>
                  <a:txBody>
                    <a:bodyPr/>
                    <a:lstStyle/>
                    <a:p>
                      <a:r>
                        <a:rPr lang="en-US" sz="800"/>
                        <a:t>Definition/examples</a:t>
                      </a:r>
                    </a:p>
                  </a:txBody>
                  <a:tcPr/>
                </a:tc>
                <a:extLst>
                  <a:ext uri="{0D108BD9-81ED-4DB2-BD59-A6C34878D82A}">
                    <a16:rowId xmlns:a16="http://schemas.microsoft.com/office/drawing/2014/main" val="467717368"/>
                  </a:ext>
                </a:extLst>
              </a:tr>
              <a:tr h="230731">
                <a:tc>
                  <a:txBody>
                    <a:bodyPr/>
                    <a:lstStyle/>
                    <a:p>
                      <a:r>
                        <a:rPr lang="en-US" sz="800" b="1" dirty="0"/>
                        <a:t>Land-sea connectivity</a:t>
                      </a:r>
                    </a:p>
                  </a:txBody>
                  <a:tcPr/>
                </a:tc>
                <a:tc>
                  <a:txBody>
                    <a:bodyPr/>
                    <a:lstStyle/>
                    <a:p>
                      <a:r>
                        <a:rPr lang="en-US" sz="800"/>
                        <a:t>Flows of sediment and pollutants from rivers into the sea, and movement of animals between land, rivers, and the sea</a:t>
                      </a:r>
                    </a:p>
                  </a:txBody>
                  <a:tcPr/>
                </a:tc>
                <a:extLst>
                  <a:ext uri="{0D108BD9-81ED-4DB2-BD59-A6C34878D82A}">
                    <a16:rowId xmlns:a16="http://schemas.microsoft.com/office/drawing/2014/main" val="1336285274"/>
                  </a:ext>
                </a:extLst>
              </a:tr>
              <a:tr h="230731">
                <a:tc>
                  <a:txBody>
                    <a:bodyPr/>
                    <a:lstStyle/>
                    <a:p>
                      <a:r>
                        <a:rPr lang="en-US" sz="800" b="1"/>
                        <a:t>Ontogenetic connectivity</a:t>
                      </a:r>
                    </a:p>
                  </a:txBody>
                  <a:tcPr/>
                </a:tc>
                <a:tc>
                  <a:txBody>
                    <a:bodyPr/>
                    <a:lstStyle/>
                    <a:p>
                      <a:r>
                        <a:rPr lang="en-US" sz="800"/>
                        <a:t>Movement of individuals occurring as part of life cycles (meters to thousands of km), e.g., amphibians</a:t>
                      </a:r>
                    </a:p>
                  </a:txBody>
                  <a:tcPr/>
                </a:tc>
                <a:extLst>
                  <a:ext uri="{0D108BD9-81ED-4DB2-BD59-A6C34878D82A}">
                    <a16:rowId xmlns:a16="http://schemas.microsoft.com/office/drawing/2014/main" val="3038156749"/>
                  </a:ext>
                </a:extLst>
              </a:tr>
              <a:tr h="230731">
                <a:tc>
                  <a:txBody>
                    <a:bodyPr/>
                    <a:lstStyle/>
                    <a:p>
                      <a:r>
                        <a:rPr lang="en-US" sz="800" b="1"/>
                        <a:t>Corridors </a:t>
                      </a:r>
                    </a:p>
                  </a:txBody>
                  <a:tcPr/>
                </a:tc>
                <a:tc>
                  <a:txBody>
                    <a:bodyPr/>
                    <a:lstStyle/>
                    <a:p>
                      <a:r>
                        <a:rPr lang="en-US" sz="800"/>
                        <a:t>Distinct habitant patches are linked such that movement of animals can be facilitated. Disruption of corridors often occurs due to fragmentation</a:t>
                      </a:r>
                    </a:p>
                  </a:txBody>
                  <a:tcPr/>
                </a:tc>
                <a:extLst>
                  <a:ext uri="{0D108BD9-81ED-4DB2-BD59-A6C34878D82A}">
                    <a16:rowId xmlns:a16="http://schemas.microsoft.com/office/drawing/2014/main" val="1378173957"/>
                  </a:ext>
                </a:extLst>
              </a:tr>
              <a:tr h="146129">
                <a:tc>
                  <a:txBody>
                    <a:bodyPr/>
                    <a:lstStyle/>
                    <a:p>
                      <a:r>
                        <a:rPr lang="en-US" sz="800" b="1"/>
                        <a:t>Pathogen dispersal </a:t>
                      </a:r>
                    </a:p>
                  </a:txBody>
                  <a:tcPr/>
                </a:tc>
                <a:tc>
                  <a:txBody>
                    <a:bodyPr/>
                    <a:lstStyle/>
                    <a:p>
                      <a:r>
                        <a:rPr lang="en-US" sz="800" err="1"/>
                        <a:t>Airbome</a:t>
                      </a:r>
                      <a:r>
                        <a:rPr lang="en-US" sz="800"/>
                        <a:t> dispersal of fungal spores (regional and continental scale, 50-5000km)</a:t>
                      </a:r>
                    </a:p>
                  </a:txBody>
                  <a:tcPr/>
                </a:tc>
                <a:extLst>
                  <a:ext uri="{0D108BD9-81ED-4DB2-BD59-A6C34878D82A}">
                    <a16:rowId xmlns:a16="http://schemas.microsoft.com/office/drawing/2014/main" val="1655696250"/>
                  </a:ext>
                </a:extLst>
              </a:tr>
              <a:tr h="230731">
                <a:tc>
                  <a:txBody>
                    <a:bodyPr/>
                    <a:lstStyle/>
                    <a:p>
                      <a:r>
                        <a:rPr lang="en-US" sz="800" b="1"/>
                        <a:t>Pollutant advection and diffusion </a:t>
                      </a:r>
                    </a:p>
                  </a:txBody>
                  <a:tcPr/>
                </a:tc>
                <a:tc>
                  <a:txBody>
                    <a:bodyPr/>
                    <a:lstStyle/>
                    <a:p>
                      <a:r>
                        <a:rPr lang="en-US" sz="800"/>
                        <a:t>Transport of pollutants in a medium (e.g., oil spilt, sewage transport in water)</a:t>
                      </a:r>
                    </a:p>
                  </a:txBody>
                  <a:tcPr/>
                </a:tc>
                <a:extLst>
                  <a:ext uri="{0D108BD9-81ED-4DB2-BD59-A6C34878D82A}">
                    <a16:rowId xmlns:a16="http://schemas.microsoft.com/office/drawing/2014/main" val="2328903415"/>
                  </a:ext>
                </a:extLst>
              </a:tr>
              <a:tr h="230731">
                <a:tc>
                  <a:txBody>
                    <a:bodyPr/>
                    <a:lstStyle/>
                    <a:p>
                      <a:r>
                        <a:rPr lang="en-US" sz="800" b="1"/>
                        <a:t>Dispersal connectivity</a:t>
                      </a:r>
                    </a:p>
                  </a:txBody>
                  <a:tcPr/>
                </a:tc>
                <a:tc>
                  <a:txBody>
                    <a:bodyPr/>
                    <a:lstStyle/>
                    <a:p>
                      <a:r>
                        <a:rPr lang="en-US" sz="800"/>
                        <a:t>The movement of propagules or juveniles among spatially distinct habitat patches. Scale highly variable, dependent on medium and species </a:t>
                      </a:r>
                    </a:p>
                  </a:txBody>
                  <a:tcPr/>
                </a:tc>
                <a:extLst>
                  <a:ext uri="{0D108BD9-81ED-4DB2-BD59-A6C34878D82A}">
                    <a16:rowId xmlns:a16="http://schemas.microsoft.com/office/drawing/2014/main" val="1524205153"/>
                  </a:ext>
                </a:extLst>
              </a:tr>
              <a:tr h="146129">
                <a:tc>
                  <a:txBody>
                    <a:bodyPr/>
                    <a:lstStyle/>
                    <a:p>
                      <a:r>
                        <a:rPr lang="en-US" sz="800" b="1"/>
                        <a:t>Migration </a:t>
                      </a:r>
                    </a:p>
                  </a:txBody>
                  <a:tcPr/>
                </a:tc>
                <a:tc>
                  <a:txBody>
                    <a:bodyPr/>
                    <a:lstStyle/>
                    <a:p>
                      <a:r>
                        <a:rPr lang="en-US" sz="800"/>
                        <a:t>The scheduled movement of individuals </a:t>
                      </a:r>
                    </a:p>
                  </a:txBody>
                  <a:tcPr/>
                </a:tc>
                <a:extLst>
                  <a:ext uri="{0D108BD9-81ED-4DB2-BD59-A6C34878D82A}">
                    <a16:rowId xmlns:a16="http://schemas.microsoft.com/office/drawing/2014/main" val="3118188787"/>
                  </a:ext>
                </a:extLst>
              </a:tr>
              <a:tr h="230731">
                <a:tc>
                  <a:txBody>
                    <a:bodyPr/>
                    <a:lstStyle/>
                    <a:p>
                      <a:pPr lvl="0">
                        <a:buNone/>
                      </a:pPr>
                      <a:r>
                        <a:rPr lang="en-US" sz="800" b="1"/>
                        <a:t>Genetic connectivity </a:t>
                      </a:r>
                    </a:p>
                  </a:txBody>
                  <a:tcPr/>
                </a:tc>
                <a:tc>
                  <a:txBody>
                    <a:bodyPr/>
                    <a:lstStyle/>
                    <a:p>
                      <a:pPr lvl="0">
                        <a:buNone/>
                      </a:pPr>
                      <a:r>
                        <a:rPr lang="en-US" sz="800"/>
                        <a:t>The movement of genetic material between nearby or distant habitat regions over multiple generations </a:t>
                      </a:r>
                    </a:p>
                  </a:txBody>
                  <a:tcPr/>
                </a:tc>
                <a:extLst>
                  <a:ext uri="{0D108BD9-81ED-4DB2-BD59-A6C34878D82A}">
                    <a16:rowId xmlns:a16="http://schemas.microsoft.com/office/drawing/2014/main" val="4256557507"/>
                  </a:ext>
                </a:extLst>
              </a:tr>
              <a:tr h="176894">
                <a:tc>
                  <a:txBody>
                    <a:bodyPr/>
                    <a:lstStyle/>
                    <a:p>
                      <a:pPr lvl="0">
                        <a:buNone/>
                      </a:pPr>
                      <a:r>
                        <a:rPr lang="en-US" sz="800" b="1"/>
                        <a:t>Temporal connectivity </a:t>
                      </a:r>
                    </a:p>
                  </a:txBody>
                  <a:tcPr/>
                </a:tc>
                <a:tc>
                  <a:txBody>
                    <a:bodyPr/>
                    <a:lstStyle/>
                    <a:p>
                      <a:pPr lvl="0">
                        <a:buNone/>
                      </a:pPr>
                      <a:r>
                        <a:rPr lang="en-US" sz="800"/>
                        <a:t>Linkages among sites as species shift their ranges over time</a:t>
                      </a:r>
                    </a:p>
                  </a:txBody>
                  <a:tcPr/>
                </a:tc>
                <a:extLst>
                  <a:ext uri="{0D108BD9-81ED-4DB2-BD59-A6C34878D82A}">
                    <a16:rowId xmlns:a16="http://schemas.microsoft.com/office/drawing/2014/main" val="3769291944"/>
                  </a:ext>
                </a:extLst>
              </a:tr>
              <a:tr h="146129">
                <a:tc>
                  <a:txBody>
                    <a:bodyPr/>
                    <a:lstStyle/>
                    <a:p>
                      <a:pPr lvl="0">
                        <a:buNone/>
                      </a:pPr>
                      <a:r>
                        <a:rPr lang="en-US" sz="800" b="1" dirty="0"/>
                        <a:t>Energy flow</a:t>
                      </a:r>
                    </a:p>
                  </a:txBody>
                  <a:tcPr/>
                </a:tc>
                <a:tc>
                  <a:txBody>
                    <a:bodyPr/>
                    <a:lstStyle/>
                    <a:p>
                      <a:pPr lvl="0">
                        <a:buNone/>
                      </a:pPr>
                      <a:r>
                        <a:rPr lang="en-US" sz="800" dirty="0"/>
                        <a:t>Transport of nutrients as part of animal movement</a:t>
                      </a:r>
                    </a:p>
                  </a:txBody>
                  <a:tcPr/>
                </a:tc>
                <a:extLst>
                  <a:ext uri="{0D108BD9-81ED-4DB2-BD59-A6C34878D82A}">
                    <a16:rowId xmlns:a16="http://schemas.microsoft.com/office/drawing/2014/main" val="3586358710"/>
                  </a:ext>
                </a:extLst>
              </a:tr>
            </a:tbl>
          </a:graphicData>
        </a:graphic>
      </p:graphicFrame>
      <p:sp>
        <p:nvSpPr>
          <p:cNvPr id="10" name="TextBox 9">
            <a:extLst>
              <a:ext uri="{FF2B5EF4-FFF2-40B4-BE49-F238E27FC236}">
                <a16:creationId xmlns:a16="http://schemas.microsoft.com/office/drawing/2014/main" id="{2B68B949-F740-F492-C415-86D5EFB43AAA}"/>
              </a:ext>
            </a:extLst>
          </p:cNvPr>
          <p:cNvSpPr txBox="1"/>
          <p:nvPr/>
        </p:nvSpPr>
        <p:spPr>
          <a:xfrm>
            <a:off x="6949786" y="2299854"/>
            <a:ext cx="2041814" cy="175432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171450" indent="-171450">
              <a:buFont typeface="Arial"/>
              <a:buChar char="•"/>
            </a:pPr>
            <a:r>
              <a:rPr lang="en-US" sz="1200">
                <a:solidFill>
                  <a:srgbClr val="444444"/>
                </a:solidFill>
                <a:latin typeface="Arial"/>
                <a:cs typeface="Arial"/>
              </a:rPr>
              <a:t>Extraction of concept sampling that was conducted within the </a:t>
            </a:r>
            <a:r>
              <a:rPr lang="en-US" sz="1200" err="1">
                <a:solidFill>
                  <a:srgbClr val="444444"/>
                </a:solidFill>
                <a:latin typeface="Arial"/>
                <a:cs typeface="Arial"/>
              </a:rPr>
              <a:t>PlanToConnect</a:t>
            </a:r>
            <a:r>
              <a:rPr lang="en-US" sz="1200">
                <a:solidFill>
                  <a:srgbClr val="444444"/>
                </a:solidFill>
                <a:latin typeface="Arial"/>
                <a:cs typeface="Arial"/>
              </a:rPr>
              <a:t> Project​</a:t>
            </a:r>
            <a:endParaRPr lang="en-US" sz="1200">
              <a:solidFill>
                <a:srgbClr val="454F5B"/>
              </a:solidFill>
              <a:latin typeface="Arial"/>
              <a:ea typeface="Calibri"/>
              <a:cs typeface="Arial"/>
            </a:endParaRPr>
          </a:p>
          <a:p>
            <a:endParaRPr lang="en-US" sz="1200">
              <a:solidFill>
                <a:srgbClr val="444444"/>
              </a:solidFill>
              <a:latin typeface="Arial"/>
              <a:cs typeface="Arial"/>
            </a:endParaRPr>
          </a:p>
          <a:p>
            <a:pPr marL="171450" indent="-171450">
              <a:buFont typeface="Arial"/>
              <a:buChar char="•"/>
            </a:pPr>
            <a:r>
              <a:rPr lang="en-US" sz="1200">
                <a:solidFill>
                  <a:srgbClr val="444444"/>
                </a:solidFill>
                <a:latin typeface="Arial"/>
                <a:cs typeface="Arial"/>
              </a:rPr>
              <a:t>The sampling includes types and structures that are included within an ecological network </a:t>
            </a:r>
            <a:endParaRPr lang="en-US" sz="1200">
              <a:solidFill>
                <a:srgbClr val="454F5B"/>
              </a:solidFill>
              <a:latin typeface="Arial"/>
              <a:ea typeface="Calibri"/>
              <a:cs typeface="Arial"/>
            </a:endParaRPr>
          </a:p>
        </p:txBody>
      </p:sp>
      <p:sp>
        <p:nvSpPr>
          <p:cNvPr id="7" name="TextBox 6">
            <a:extLst>
              <a:ext uri="{FF2B5EF4-FFF2-40B4-BE49-F238E27FC236}">
                <a16:creationId xmlns:a16="http://schemas.microsoft.com/office/drawing/2014/main" id="{D6C98D56-3DF3-E88F-4B29-8C9482447271}"/>
              </a:ext>
            </a:extLst>
          </p:cNvPr>
          <p:cNvSpPr txBox="1"/>
          <p:nvPr/>
        </p:nvSpPr>
        <p:spPr>
          <a:xfrm>
            <a:off x="5012751" y="4779347"/>
            <a:ext cx="1803621" cy="21544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800">
                <a:cs typeface="Arial"/>
              </a:rPr>
              <a:t>(Beger et al. 2022; </a:t>
            </a:r>
            <a:r>
              <a:rPr lang="en-US" sz="800">
                <a:ea typeface="+mn-lt"/>
                <a:cs typeface="+mn-lt"/>
              </a:rPr>
              <a:t>own illustration)</a:t>
            </a:r>
            <a:endParaRPr lang="en-US" sz="800"/>
          </a:p>
        </p:txBody>
      </p:sp>
      <p:pic>
        <p:nvPicPr>
          <p:cNvPr id="9" name="Audio 8">
            <a:hlinkClick r:id="" action="ppaction://media"/>
            <a:extLst>
              <a:ext uri="{FF2B5EF4-FFF2-40B4-BE49-F238E27FC236}">
                <a16:creationId xmlns:a16="http://schemas.microsoft.com/office/drawing/2014/main" id="{8C0CD500-905D-22FA-1DFF-F775CCE838CE}"/>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76563" t="-76563" r="-76563" b="-76563"/>
          <a:stretch>
            <a:fillRect/>
          </a:stretch>
        </p:blipFill>
        <p:spPr>
          <a:xfrm>
            <a:off x="7539228" y="3538728"/>
            <a:ext cx="1543050" cy="1543050"/>
          </a:xfrm>
          <a:prstGeom prst="ellipse">
            <a:avLst/>
          </a:prstGeom>
        </p:spPr>
      </p:pic>
    </p:spTree>
    <p:extLst>
      <p:ext uri="{BB962C8B-B14F-4D97-AF65-F5344CB8AC3E}">
        <p14:creationId xmlns:p14="http://schemas.microsoft.com/office/powerpoint/2010/main" val="3652441969"/>
      </p:ext>
    </p:extLst>
  </p:cSld>
  <p:clrMapOvr>
    <a:masterClrMapping/>
  </p:clrMapOvr>
  <mc:AlternateContent xmlns:mc="http://schemas.openxmlformats.org/markup-compatibility/2006" xmlns:p14="http://schemas.microsoft.com/office/powerpoint/2010/main">
    <mc:Choice Requires="p14">
      <p:transition spd="slow" p14:dur="2000" advTm="49144"/>
    </mc:Choice>
    <mc:Fallback xmlns="">
      <p:transition spd="slow" advTm="4914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E897442C-797C-6353-D1B4-786D87202CEF}"/>
              </a:ext>
            </a:extLst>
          </p:cNvPr>
          <p:cNvSpPr>
            <a:spLocks noGrp="1"/>
          </p:cNvSpPr>
          <p:nvPr>
            <p:ph type="title"/>
          </p:nvPr>
        </p:nvSpPr>
        <p:spPr/>
        <p:txBody>
          <a:bodyPr/>
          <a:lstStyle/>
          <a:p>
            <a:r>
              <a:rPr lang="de-DE"/>
              <a:t>Green and Blue Infrastructure</a:t>
            </a:r>
          </a:p>
        </p:txBody>
      </p:sp>
      <p:sp>
        <p:nvSpPr>
          <p:cNvPr id="8" name="Textplatzhalter 7">
            <a:extLst>
              <a:ext uri="{FF2B5EF4-FFF2-40B4-BE49-F238E27FC236}">
                <a16:creationId xmlns:a16="http://schemas.microsoft.com/office/drawing/2014/main" id="{ABF7423D-9960-23A2-A11B-60D9A4D5CE11}"/>
              </a:ext>
            </a:extLst>
          </p:cNvPr>
          <p:cNvSpPr>
            <a:spLocks noGrp="1"/>
          </p:cNvSpPr>
          <p:nvPr>
            <p:ph type="body" sz="half" idx="2"/>
          </p:nvPr>
        </p:nvSpPr>
        <p:spPr/>
        <p:txBody>
          <a:bodyPr anchor="ctr"/>
          <a:lstStyle/>
          <a:p>
            <a:r>
              <a:rPr lang="en-US" i="1"/>
              <a:t>‘strategically planned networks of natural and semi natural areas with other environmental features designed and managed to deliver a wide range of ecosystem services. It incorporates green spaces (or blue if aquatic ecosystems are concerned) and other physical features in terrestrial (including coastal) and marine areas. On land, GI is present in rural and urban settings.”                              (European Commission 2013 &amp; 2021)</a:t>
            </a:r>
          </a:p>
          <a:p>
            <a:endParaRPr lang="de-DE"/>
          </a:p>
        </p:txBody>
      </p:sp>
      <p:sp>
        <p:nvSpPr>
          <p:cNvPr id="3" name="Datumsplatzhalter 2">
            <a:extLst>
              <a:ext uri="{FF2B5EF4-FFF2-40B4-BE49-F238E27FC236}">
                <a16:creationId xmlns:a16="http://schemas.microsoft.com/office/drawing/2014/main" id="{9E599B76-51A6-D98C-6120-D9F64BB1EB5E}"/>
              </a:ext>
            </a:extLst>
          </p:cNvPr>
          <p:cNvSpPr>
            <a:spLocks noGrp="1"/>
          </p:cNvSpPr>
          <p:nvPr>
            <p:ph type="dt" sz="half" idx="10"/>
          </p:nvPr>
        </p:nvSpPr>
        <p:spPr/>
        <p:txBody>
          <a:bodyPr/>
          <a:lstStyle/>
          <a:p>
            <a:fld id="{9B2C0DBA-5B4D-40CD-A4AF-72C126B3BC40}" type="datetime1">
              <a:rPr lang="sl-SI" smtClean="0"/>
              <a:t>30. 01. 2026</a:t>
            </a:fld>
            <a:endParaRPr lang="en-US"/>
          </a:p>
        </p:txBody>
      </p:sp>
      <p:sp>
        <p:nvSpPr>
          <p:cNvPr id="4" name="Fußzeilenplatzhalter 3">
            <a:extLst>
              <a:ext uri="{FF2B5EF4-FFF2-40B4-BE49-F238E27FC236}">
                <a16:creationId xmlns:a16="http://schemas.microsoft.com/office/drawing/2014/main" id="{3F6E690D-C7A0-D20D-3A41-93610B149018}"/>
              </a:ext>
            </a:extLst>
          </p:cNvPr>
          <p:cNvSpPr>
            <a:spLocks noGrp="1"/>
          </p:cNvSpPr>
          <p:nvPr>
            <p:ph type="ftr" sz="quarter" idx="11"/>
          </p:nvPr>
        </p:nvSpPr>
        <p:spPr/>
        <p:txBody>
          <a:bodyPr/>
          <a:lstStyle/>
          <a:p>
            <a:r>
              <a:rPr lang="en-US"/>
              <a:t>PlanToConnect / Partner(s) / Name(s)</a:t>
            </a:r>
          </a:p>
        </p:txBody>
      </p:sp>
      <p:sp>
        <p:nvSpPr>
          <p:cNvPr id="5" name="Foliennummernplatzhalter 4">
            <a:extLst>
              <a:ext uri="{FF2B5EF4-FFF2-40B4-BE49-F238E27FC236}">
                <a16:creationId xmlns:a16="http://schemas.microsoft.com/office/drawing/2014/main" id="{55305197-17A8-68D4-73EB-4297F96D1569}"/>
              </a:ext>
            </a:extLst>
          </p:cNvPr>
          <p:cNvSpPr>
            <a:spLocks noGrp="1"/>
          </p:cNvSpPr>
          <p:nvPr>
            <p:ph type="sldNum" sz="quarter" idx="12"/>
          </p:nvPr>
        </p:nvSpPr>
        <p:spPr/>
        <p:txBody>
          <a:bodyPr/>
          <a:lstStyle/>
          <a:p>
            <a:fld id="{5523F345-55CE-7244-BAC6-E4D97AAB72F4}" type="slidenum">
              <a:rPr lang="en-US" smtClean="0"/>
              <a:t>8</a:t>
            </a:fld>
            <a:endParaRPr lang="en-US"/>
          </a:p>
        </p:txBody>
      </p:sp>
      <p:pic>
        <p:nvPicPr>
          <p:cNvPr id="12" name="Picture 2">
            <a:extLst>
              <a:ext uri="{FF2B5EF4-FFF2-40B4-BE49-F238E27FC236}">
                <a16:creationId xmlns:a16="http://schemas.microsoft.com/office/drawing/2014/main" id="{E09D1006-9BAC-085F-7E16-5DCBA7FA15FD}"/>
              </a:ext>
            </a:extLst>
          </p:cNvPr>
          <p:cNvPicPr>
            <a:picLocks noGrp="1" noChangeAspect="1" noChangeArrowheads="1"/>
          </p:cNvPicPr>
          <p:nvPr>
            <p:ph type="pic" sz="quarter" idx="13"/>
          </p:nvPr>
        </p:nvPicPr>
        <p:blipFill rotWithShape="1">
          <a:blip r:embed="rId5">
            <a:extLst>
              <a:ext uri="{28A0092B-C50C-407E-A947-70E740481C1C}">
                <a14:useLocalDpi xmlns:a14="http://schemas.microsoft.com/office/drawing/2010/main" val="0"/>
              </a:ext>
            </a:extLst>
          </a:blip>
          <a:srcRect t="-16004" b="-16004"/>
          <a:stretch/>
        </p:blipFill>
        <p:spPr bwMode="auto">
          <a:xfrm>
            <a:off x="3779838" y="1023938"/>
            <a:ext cx="4895850" cy="3635375"/>
          </a:xfrm>
          <a:prstGeom prst="rect">
            <a:avLst/>
          </a:prstGeom>
          <a:solidFill>
            <a:srgbClr val="FFFFFF"/>
          </a:solidFill>
        </p:spPr>
      </p:pic>
      <p:sp>
        <p:nvSpPr>
          <p:cNvPr id="14" name="Textfeld 13">
            <a:extLst>
              <a:ext uri="{FF2B5EF4-FFF2-40B4-BE49-F238E27FC236}">
                <a16:creationId xmlns:a16="http://schemas.microsoft.com/office/drawing/2014/main" id="{90040B4D-E868-12B5-C1C7-45969D807B1F}"/>
              </a:ext>
            </a:extLst>
          </p:cNvPr>
          <p:cNvSpPr txBox="1"/>
          <p:nvPr/>
        </p:nvSpPr>
        <p:spPr>
          <a:xfrm>
            <a:off x="3747122" y="4197648"/>
            <a:ext cx="4928567" cy="400110"/>
          </a:xfrm>
          <a:prstGeom prst="rect">
            <a:avLst/>
          </a:prstGeom>
          <a:noFill/>
        </p:spPr>
        <p:txBody>
          <a:bodyPr wrap="square">
            <a:spAutoFit/>
          </a:bodyPr>
          <a:lstStyle/>
          <a:p>
            <a:r>
              <a:rPr lang="en-US" sz="1000"/>
              <a:t>(</a:t>
            </a:r>
            <a:r>
              <a:rPr lang="en-US" sz="1000" b="0">
                <a:effectLst/>
              </a:rPr>
              <a:t>“All rights reserved – Contracting entity and owner of the graphic is the Bavarian State Ministry for the Environment and Consumer Protection.”)</a:t>
            </a:r>
            <a:endParaRPr lang="de-DE" sz="1000"/>
          </a:p>
        </p:txBody>
      </p:sp>
      <p:pic>
        <p:nvPicPr>
          <p:cNvPr id="6" name="Audio 5">
            <a:hlinkClick r:id="" action="ppaction://media"/>
            <a:extLst>
              <a:ext uri="{FF2B5EF4-FFF2-40B4-BE49-F238E27FC236}">
                <a16:creationId xmlns:a16="http://schemas.microsoft.com/office/drawing/2014/main" id="{94DF6637-41A2-C596-B2EA-DFE2E81B7BA1}"/>
              </a:ext>
            </a:extLst>
          </p:cNvPr>
          <p:cNvPicPr>
            <a:picLocks noChangeAspect="1"/>
          </p:cNvPicPr>
          <p:nvPr>
            <a:audioFile r:link="rId2"/>
            <p:extLst>
              <p:ext uri="{DAA4B4D4-6D71-4841-9C94-3DE7FCFB9230}">
                <p14:media xmlns:p14="http://schemas.microsoft.com/office/powerpoint/2010/main" r:embed="rId1"/>
              </p:ext>
            </p:extLst>
          </p:nvPr>
        </p:nvPicPr>
        <p:blipFill>
          <a:blip r:embed="rId6"/>
          <a:srcRect l="-76563" t="-76563" r="-76563" b="-76563"/>
          <a:stretch>
            <a:fillRect/>
          </a:stretch>
        </p:blipFill>
        <p:spPr>
          <a:xfrm>
            <a:off x="7539228" y="3538728"/>
            <a:ext cx="1543050" cy="1543050"/>
          </a:xfrm>
          <a:prstGeom prst="ellipse">
            <a:avLst/>
          </a:prstGeom>
        </p:spPr>
      </p:pic>
    </p:spTree>
    <p:extLst>
      <p:ext uri="{BB962C8B-B14F-4D97-AF65-F5344CB8AC3E}">
        <p14:creationId xmlns:p14="http://schemas.microsoft.com/office/powerpoint/2010/main" val="3358420568"/>
      </p:ext>
    </p:extLst>
  </p:cSld>
  <p:clrMapOvr>
    <a:masterClrMapping/>
  </p:clrMapOvr>
  <mc:AlternateContent xmlns:mc="http://schemas.openxmlformats.org/markup-compatibility/2006" xmlns:p14="http://schemas.microsoft.com/office/powerpoint/2010/main">
    <mc:Choice Requires="p14">
      <p:transition spd="slow" p14:dur="2000" advTm="35364"/>
    </mc:Choice>
    <mc:Fallback xmlns="">
      <p:transition spd="slow" advTm="3536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4B24C2-61A9-52A7-1110-D70CEBCA6FF9}"/>
            </a:ext>
          </a:extLst>
        </p:cNvPr>
        <p:cNvGrpSpPr/>
        <p:nvPr/>
      </p:nvGrpSpPr>
      <p:grpSpPr>
        <a:xfrm>
          <a:off x="0" y="0"/>
          <a:ext cx="0" cy="0"/>
          <a:chOff x="0" y="0"/>
          <a:chExt cx="0" cy="0"/>
        </a:xfrm>
      </p:grpSpPr>
      <p:sp>
        <p:nvSpPr>
          <p:cNvPr id="4" name="Date Placeholder 3">
            <a:extLst>
              <a:ext uri="{FF2B5EF4-FFF2-40B4-BE49-F238E27FC236}">
                <a16:creationId xmlns:a16="http://schemas.microsoft.com/office/drawing/2014/main" id="{17A4E002-E0E8-B6C5-CADB-B3A26B2331A3}"/>
              </a:ext>
            </a:extLst>
          </p:cNvPr>
          <p:cNvSpPr>
            <a:spLocks noGrp="1"/>
          </p:cNvSpPr>
          <p:nvPr>
            <p:ph type="dt" sz="half" idx="10"/>
          </p:nvPr>
        </p:nvSpPr>
        <p:spPr>
          <a:xfrm>
            <a:off x="6247189" y="4767263"/>
            <a:ext cx="1938714" cy="252412"/>
          </a:xfrm>
        </p:spPr>
        <p:txBody>
          <a:bodyPr/>
          <a:lstStyle/>
          <a:p>
            <a:fld id="{2EA5BF78-671E-4750-B15C-C23A75D2267A}" type="datetime1">
              <a:rPr lang="sl-SI" smtClean="0"/>
              <a:t>30. 01. 2026</a:t>
            </a:fld>
            <a:endParaRPr lang="en-US"/>
          </a:p>
        </p:txBody>
      </p:sp>
      <p:sp>
        <p:nvSpPr>
          <p:cNvPr id="5" name="Footer Placeholder 4">
            <a:extLst>
              <a:ext uri="{FF2B5EF4-FFF2-40B4-BE49-F238E27FC236}">
                <a16:creationId xmlns:a16="http://schemas.microsoft.com/office/drawing/2014/main" id="{6B0EAE0B-D164-4DB8-071B-5028AB2B3AB8}"/>
              </a:ext>
            </a:extLst>
          </p:cNvPr>
          <p:cNvSpPr>
            <a:spLocks noGrp="1"/>
          </p:cNvSpPr>
          <p:nvPr>
            <p:ph type="ftr" sz="quarter" idx="4294967295"/>
          </p:nvPr>
        </p:nvSpPr>
        <p:spPr>
          <a:xfrm>
            <a:off x="468419" y="4767263"/>
            <a:ext cx="5745538" cy="252412"/>
          </a:xfrm>
        </p:spPr>
        <p:txBody>
          <a:bodyPr/>
          <a:lstStyle/>
          <a:p>
            <a:r>
              <a:rPr lang="en-US" err="1"/>
              <a:t>PlanToConnect</a:t>
            </a:r>
            <a:r>
              <a:rPr lang="en-US"/>
              <a:t> / Partner(s) / Name(s)</a:t>
            </a:r>
            <a:endParaRPr lang="en-US">
              <a:cs typeface="Arial"/>
            </a:endParaRPr>
          </a:p>
        </p:txBody>
      </p:sp>
      <p:sp>
        <p:nvSpPr>
          <p:cNvPr id="6" name="Slide Number Placeholder 5">
            <a:extLst>
              <a:ext uri="{FF2B5EF4-FFF2-40B4-BE49-F238E27FC236}">
                <a16:creationId xmlns:a16="http://schemas.microsoft.com/office/drawing/2014/main" id="{4D23899A-77C4-DCE3-52C2-86BD575D6577}"/>
              </a:ext>
            </a:extLst>
          </p:cNvPr>
          <p:cNvSpPr>
            <a:spLocks noGrp="1"/>
          </p:cNvSpPr>
          <p:nvPr>
            <p:ph type="sldNum" sz="quarter" idx="12"/>
          </p:nvPr>
        </p:nvSpPr>
        <p:spPr>
          <a:xfrm>
            <a:off x="8302915" y="4767263"/>
            <a:ext cx="372774" cy="252412"/>
          </a:xfrm>
        </p:spPr>
        <p:txBody>
          <a:bodyPr/>
          <a:lstStyle/>
          <a:p>
            <a:fld id="{5523F345-55CE-7244-BAC6-E4D97AAB72F4}" type="slidenum">
              <a:rPr lang="en-US" smtClean="0"/>
              <a:pPr/>
              <a:t>9</a:t>
            </a:fld>
            <a:endParaRPr lang="en-US"/>
          </a:p>
        </p:txBody>
      </p:sp>
      <p:sp>
        <p:nvSpPr>
          <p:cNvPr id="3" name="Titel 7">
            <a:extLst>
              <a:ext uri="{FF2B5EF4-FFF2-40B4-BE49-F238E27FC236}">
                <a16:creationId xmlns:a16="http://schemas.microsoft.com/office/drawing/2014/main" id="{569FB0D3-083C-B581-BF04-FF965225D14D}"/>
              </a:ext>
            </a:extLst>
          </p:cNvPr>
          <p:cNvSpPr txBox="1">
            <a:spLocks/>
          </p:cNvSpPr>
          <p:nvPr/>
        </p:nvSpPr>
        <p:spPr>
          <a:xfrm>
            <a:off x="468419" y="910066"/>
            <a:ext cx="8181399" cy="571054"/>
          </a:xfrm>
          <a:prstGeom prst="rect">
            <a:avLst/>
          </a:prstGeom>
        </p:spPr>
        <p:txBody>
          <a:bodyPr vert="horz" lIns="91440" tIns="45720" rIns="91440" bIns="45720" rtlCol="0" anchor="b">
            <a:normAutofit fontScale="92500"/>
          </a:bodyPr>
          <a:lstStyle>
            <a:lvl1pPr algn="l" defTabSz="685800" rtl="0" eaLnBrk="1" latinLnBrk="0" hangingPunct="1">
              <a:lnSpc>
                <a:spcPct val="90000"/>
              </a:lnSpc>
              <a:spcBef>
                <a:spcPct val="0"/>
              </a:spcBef>
              <a:buNone/>
              <a:defRPr sz="4500" b="1" kern="1200">
                <a:solidFill>
                  <a:schemeClr val="accent1"/>
                </a:solidFill>
                <a:latin typeface="+mj-lt"/>
                <a:ea typeface="+mj-ea"/>
                <a:cs typeface="+mj-cs"/>
              </a:defRPr>
            </a:lvl1pPr>
          </a:lstStyle>
          <a:p>
            <a:r>
              <a:rPr lang="de-DE" sz="3200" dirty="0" err="1">
                <a:ea typeface="+mj-lt"/>
                <a:cs typeface="+mj-lt"/>
              </a:rPr>
              <a:t>Typology</a:t>
            </a:r>
            <a:r>
              <a:rPr lang="de-DE" sz="3200" dirty="0">
                <a:ea typeface="+mj-lt"/>
                <a:cs typeface="+mj-lt"/>
              </a:rPr>
              <a:t> </a:t>
            </a:r>
            <a:r>
              <a:rPr lang="de-DE" sz="3200" dirty="0" err="1">
                <a:ea typeface="+mj-lt"/>
                <a:cs typeface="+mj-lt"/>
              </a:rPr>
              <a:t>of</a:t>
            </a:r>
            <a:r>
              <a:rPr lang="de-DE" sz="3200" dirty="0">
                <a:ea typeface="+mj-lt"/>
                <a:cs typeface="+mj-lt"/>
              </a:rPr>
              <a:t> </a:t>
            </a:r>
            <a:r>
              <a:rPr lang="de-DE" sz="3200" dirty="0" err="1">
                <a:ea typeface="+mj-lt"/>
                <a:cs typeface="+mj-lt"/>
              </a:rPr>
              <a:t>green</a:t>
            </a:r>
            <a:r>
              <a:rPr lang="de-DE" sz="3200" dirty="0">
                <a:ea typeface="+mj-lt"/>
                <a:cs typeface="+mj-lt"/>
              </a:rPr>
              <a:t> </a:t>
            </a:r>
            <a:r>
              <a:rPr lang="de-DE" sz="3200" dirty="0" err="1">
                <a:ea typeface="+mj-lt"/>
                <a:cs typeface="+mj-lt"/>
              </a:rPr>
              <a:t>infrastructure</a:t>
            </a:r>
            <a:r>
              <a:rPr lang="de-DE" sz="3200" dirty="0">
                <a:ea typeface="+mj-lt"/>
                <a:cs typeface="+mj-lt"/>
              </a:rPr>
              <a:t> </a:t>
            </a:r>
            <a:r>
              <a:rPr lang="de-DE" sz="3200" dirty="0" err="1">
                <a:ea typeface="+mj-lt"/>
                <a:cs typeface="+mj-lt"/>
              </a:rPr>
              <a:t>elements</a:t>
            </a:r>
            <a:endParaRPr lang="en-US" dirty="0"/>
          </a:p>
        </p:txBody>
      </p:sp>
      <p:graphicFrame>
        <p:nvGraphicFramePr>
          <p:cNvPr id="10" name="Table 9">
            <a:extLst>
              <a:ext uri="{FF2B5EF4-FFF2-40B4-BE49-F238E27FC236}">
                <a16:creationId xmlns:a16="http://schemas.microsoft.com/office/drawing/2014/main" id="{38CE0D45-5161-EBB6-C8D3-09493B5B5073}"/>
              </a:ext>
            </a:extLst>
          </p:cNvPr>
          <p:cNvGraphicFramePr>
            <a:graphicFrameLocks noGrp="1"/>
          </p:cNvGraphicFramePr>
          <p:nvPr>
            <p:extLst>
              <p:ext uri="{D42A27DB-BD31-4B8C-83A1-F6EECF244321}">
                <p14:modId xmlns:p14="http://schemas.microsoft.com/office/powerpoint/2010/main" val="2277629067"/>
              </p:ext>
            </p:extLst>
          </p:nvPr>
        </p:nvGraphicFramePr>
        <p:xfrm>
          <a:off x="749029" y="1963448"/>
          <a:ext cx="7359836" cy="2615177"/>
        </p:xfrm>
        <a:graphic>
          <a:graphicData uri="http://schemas.openxmlformats.org/drawingml/2006/table">
            <a:tbl>
              <a:tblPr firstRow="1" bandRow="1">
                <a:tableStyleId>{5C22544A-7EE6-4342-B048-85BDC9FD1C3A}</a:tableStyleId>
              </a:tblPr>
              <a:tblGrid>
                <a:gridCol w="1711357">
                  <a:extLst>
                    <a:ext uri="{9D8B030D-6E8A-4147-A177-3AD203B41FA5}">
                      <a16:colId xmlns:a16="http://schemas.microsoft.com/office/drawing/2014/main" val="3190027815"/>
                    </a:ext>
                  </a:extLst>
                </a:gridCol>
                <a:gridCol w="5648479">
                  <a:extLst>
                    <a:ext uri="{9D8B030D-6E8A-4147-A177-3AD203B41FA5}">
                      <a16:colId xmlns:a16="http://schemas.microsoft.com/office/drawing/2014/main" val="3464057087"/>
                    </a:ext>
                  </a:extLst>
                </a:gridCol>
              </a:tblGrid>
              <a:tr h="217418">
                <a:tc>
                  <a:txBody>
                    <a:bodyPr/>
                    <a:lstStyle/>
                    <a:p>
                      <a:r>
                        <a:rPr lang="en-US" sz="800"/>
                        <a:t>Green Infrastructure element</a:t>
                      </a:r>
                    </a:p>
                  </a:txBody>
                  <a:tcPr/>
                </a:tc>
                <a:tc>
                  <a:txBody>
                    <a:bodyPr/>
                    <a:lstStyle/>
                    <a:p>
                      <a:r>
                        <a:rPr lang="en-US" sz="800"/>
                        <a:t>Includes </a:t>
                      </a:r>
                    </a:p>
                  </a:txBody>
                  <a:tcPr/>
                </a:tc>
                <a:extLst>
                  <a:ext uri="{0D108BD9-81ED-4DB2-BD59-A6C34878D82A}">
                    <a16:rowId xmlns:a16="http://schemas.microsoft.com/office/drawing/2014/main" val="1352966449"/>
                  </a:ext>
                </a:extLst>
              </a:tr>
              <a:tr h="370840">
                <a:tc>
                  <a:txBody>
                    <a:bodyPr/>
                    <a:lstStyle/>
                    <a:p>
                      <a:pPr lvl="0">
                        <a:buNone/>
                      </a:pPr>
                      <a:r>
                        <a:rPr lang="en-US" sz="800" b="1"/>
                        <a:t>Core areas</a:t>
                      </a:r>
                    </a:p>
                  </a:txBody>
                  <a:tcPr/>
                </a:tc>
                <a:tc>
                  <a:txBody>
                    <a:bodyPr/>
                    <a:lstStyle/>
                    <a:p>
                      <a:r>
                        <a:rPr lang="en-US" sz="800"/>
                        <a:t>Areas of high biodiversity importance, including large areas of healthy and functioning ecosystems with minimal intervention required, and smaller areas that require management; such as Natura 2000 areas and other protected areas (</a:t>
                      </a:r>
                      <a:r>
                        <a:rPr lang="en-US" sz="800" err="1"/>
                        <a:t>eg</a:t>
                      </a:r>
                      <a:r>
                        <a:rPr lang="en-US" sz="800"/>
                        <a:t> IUCN categories I,II, and IV)</a:t>
                      </a:r>
                    </a:p>
                  </a:txBody>
                  <a:tcPr/>
                </a:tc>
                <a:extLst>
                  <a:ext uri="{0D108BD9-81ED-4DB2-BD59-A6C34878D82A}">
                    <a16:rowId xmlns:a16="http://schemas.microsoft.com/office/drawing/2014/main" val="3494022135"/>
                  </a:ext>
                </a:extLst>
              </a:tr>
              <a:tr h="370840">
                <a:tc>
                  <a:txBody>
                    <a:bodyPr/>
                    <a:lstStyle/>
                    <a:p>
                      <a:pPr lvl="0">
                        <a:buNone/>
                      </a:pPr>
                      <a:r>
                        <a:rPr lang="en-US" sz="800" b="1"/>
                        <a:t>Restoration zones</a:t>
                      </a:r>
                    </a:p>
                  </a:txBody>
                  <a:tcPr/>
                </a:tc>
                <a:tc>
                  <a:txBody>
                    <a:bodyPr/>
                    <a:lstStyle/>
                    <a:p>
                      <a:r>
                        <a:rPr lang="en-US" sz="800"/>
                        <a:t>Reforestation zones, new areas of habitat for specific species or restored ecosystems for service provision</a:t>
                      </a:r>
                    </a:p>
                  </a:txBody>
                  <a:tcPr/>
                </a:tc>
                <a:extLst>
                  <a:ext uri="{0D108BD9-81ED-4DB2-BD59-A6C34878D82A}">
                    <a16:rowId xmlns:a16="http://schemas.microsoft.com/office/drawing/2014/main" val="172683288"/>
                  </a:ext>
                </a:extLst>
              </a:tr>
              <a:tr h="370840">
                <a:tc>
                  <a:txBody>
                    <a:bodyPr/>
                    <a:lstStyle/>
                    <a:p>
                      <a:r>
                        <a:rPr lang="en-US" sz="800" b="1"/>
                        <a:t>Sustainable use / </a:t>
                      </a:r>
                      <a:br>
                        <a:rPr lang="en-US" sz="800" b="1"/>
                      </a:br>
                      <a:r>
                        <a:rPr lang="en-US" sz="800" b="1"/>
                        <a:t>Ecosystem Service Zones</a:t>
                      </a:r>
                    </a:p>
                  </a:txBody>
                  <a:tcPr/>
                </a:tc>
                <a:tc>
                  <a:txBody>
                    <a:bodyPr/>
                    <a:lstStyle/>
                    <a:p>
                      <a:r>
                        <a:rPr lang="en-US" sz="800"/>
                        <a:t>Areas that are managed sustainably for economic purpose, whilst maintaining healthy ecosystems and proving a range of ecosystem service benefits (</a:t>
                      </a:r>
                      <a:r>
                        <a:rPr lang="en-US" sz="800" err="1"/>
                        <a:t>eg</a:t>
                      </a:r>
                      <a:r>
                        <a:rPr lang="en-US" sz="800"/>
                        <a:t> multi-use forests and High Nature Value farming systems). Such areas help maintain the permeability of the landscape (</a:t>
                      </a:r>
                      <a:r>
                        <a:rPr lang="en-US" sz="800" err="1"/>
                        <a:t>ie</a:t>
                      </a:r>
                      <a:r>
                        <a:rPr lang="en-US" sz="800"/>
                        <a:t> enable species to exist in the wider landscape and move between core areas)</a:t>
                      </a:r>
                    </a:p>
                  </a:txBody>
                  <a:tcPr/>
                </a:tc>
                <a:extLst>
                  <a:ext uri="{0D108BD9-81ED-4DB2-BD59-A6C34878D82A}">
                    <a16:rowId xmlns:a16="http://schemas.microsoft.com/office/drawing/2014/main" val="3084849450"/>
                  </a:ext>
                </a:extLst>
              </a:tr>
              <a:tr h="370840">
                <a:tc>
                  <a:txBody>
                    <a:bodyPr/>
                    <a:lstStyle/>
                    <a:p>
                      <a:r>
                        <a:rPr lang="en-US" sz="800" b="1"/>
                        <a:t>Green urban and peri-urban areas </a:t>
                      </a:r>
                    </a:p>
                  </a:txBody>
                  <a:tcPr/>
                </a:tc>
                <a:tc>
                  <a:txBody>
                    <a:bodyPr/>
                    <a:lstStyle/>
                    <a:p>
                      <a:r>
                        <a:rPr lang="en-US" sz="800"/>
                        <a:t>Parks, gardens, grassy verges, green walls, green roofs</a:t>
                      </a:r>
                    </a:p>
                  </a:txBody>
                  <a:tcPr/>
                </a:tc>
                <a:extLst>
                  <a:ext uri="{0D108BD9-81ED-4DB2-BD59-A6C34878D82A}">
                    <a16:rowId xmlns:a16="http://schemas.microsoft.com/office/drawing/2014/main" val="3192037563"/>
                  </a:ext>
                </a:extLst>
              </a:tr>
              <a:tr h="370840">
                <a:tc>
                  <a:txBody>
                    <a:bodyPr/>
                    <a:lstStyle/>
                    <a:p>
                      <a:r>
                        <a:rPr lang="en-US" sz="800" b="1"/>
                        <a:t>Natural connectivity features</a:t>
                      </a:r>
                    </a:p>
                  </a:txBody>
                  <a:tcPr/>
                </a:tc>
                <a:tc>
                  <a:txBody>
                    <a:bodyPr/>
                    <a:lstStyle/>
                    <a:p>
                      <a:r>
                        <a:rPr lang="en-US" sz="800"/>
                        <a:t>Ecological corridors (hedgerows, wildlife strips, stone walls) stepping stones (</a:t>
                      </a:r>
                      <a:r>
                        <a:rPr lang="en-US" sz="800" err="1"/>
                        <a:t>ie</a:t>
                      </a:r>
                      <a:r>
                        <a:rPr lang="en-US" sz="800"/>
                        <a:t> patches of habitat that enable species to move between core areas), riparian river vegetation, etc.</a:t>
                      </a:r>
                    </a:p>
                  </a:txBody>
                  <a:tcPr/>
                </a:tc>
                <a:extLst>
                  <a:ext uri="{0D108BD9-81ED-4DB2-BD59-A6C34878D82A}">
                    <a16:rowId xmlns:a16="http://schemas.microsoft.com/office/drawing/2014/main" val="2783850276"/>
                  </a:ext>
                </a:extLst>
              </a:tr>
              <a:tr h="370839">
                <a:tc>
                  <a:txBody>
                    <a:bodyPr/>
                    <a:lstStyle/>
                    <a:p>
                      <a:pPr lvl="0">
                        <a:buNone/>
                      </a:pPr>
                      <a:r>
                        <a:rPr lang="en-US" sz="800" b="1" dirty="0"/>
                        <a:t>Artificial connectivity features </a:t>
                      </a:r>
                    </a:p>
                  </a:txBody>
                  <a:tcPr/>
                </a:tc>
                <a:tc>
                  <a:txBody>
                    <a:bodyPr/>
                    <a:lstStyle/>
                    <a:p>
                      <a:pPr lvl="0">
                        <a:buNone/>
                      </a:pPr>
                      <a:r>
                        <a:rPr lang="en-US" sz="800" dirty="0"/>
                        <a:t>Features that are designed specifically to assist species movement, such as green bridges (</a:t>
                      </a:r>
                      <a:r>
                        <a:rPr lang="en-US" sz="800" dirty="0" err="1"/>
                        <a:t>ie</a:t>
                      </a:r>
                      <a:r>
                        <a:rPr lang="en-US" sz="800" dirty="0"/>
                        <a:t> bridges that are covered by an appropriate habitat to encourage the movement of animals across them), tunnels and fish passes </a:t>
                      </a:r>
                    </a:p>
                  </a:txBody>
                  <a:tcPr/>
                </a:tc>
                <a:extLst>
                  <a:ext uri="{0D108BD9-81ED-4DB2-BD59-A6C34878D82A}">
                    <a16:rowId xmlns:a16="http://schemas.microsoft.com/office/drawing/2014/main" val="2659159967"/>
                  </a:ext>
                </a:extLst>
              </a:tr>
            </a:tbl>
          </a:graphicData>
        </a:graphic>
      </p:graphicFrame>
      <p:sp>
        <p:nvSpPr>
          <p:cNvPr id="8" name="TextBox 7">
            <a:extLst>
              <a:ext uri="{FF2B5EF4-FFF2-40B4-BE49-F238E27FC236}">
                <a16:creationId xmlns:a16="http://schemas.microsoft.com/office/drawing/2014/main" id="{E53B0655-7123-BC92-337F-4921F42BF8F7}"/>
              </a:ext>
            </a:extLst>
          </p:cNvPr>
          <p:cNvSpPr txBox="1"/>
          <p:nvPr/>
        </p:nvSpPr>
        <p:spPr>
          <a:xfrm>
            <a:off x="8088876" y="4209627"/>
            <a:ext cx="1174143"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800">
                <a:cs typeface="Arial"/>
              </a:rPr>
              <a:t>(Benett et al. 2011; </a:t>
            </a:r>
            <a:r>
              <a:rPr lang="en-US" sz="800">
                <a:ea typeface="+mn-lt"/>
                <a:cs typeface="+mn-lt"/>
              </a:rPr>
              <a:t>own illustration)</a:t>
            </a:r>
            <a:endParaRPr lang="en-US" sz="800"/>
          </a:p>
        </p:txBody>
      </p:sp>
      <p:sp>
        <p:nvSpPr>
          <p:cNvPr id="2" name="TextBox 1">
            <a:extLst>
              <a:ext uri="{FF2B5EF4-FFF2-40B4-BE49-F238E27FC236}">
                <a16:creationId xmlns:a16="http://schemas.microsoft.com/office/drawing/2014/main" id="{C188CBA7-6199-195A-61EB-2FDB4BF0569E}"/>
              </a:ext>
            </a:extLst>
          </p:cNvPr>
          <p:cNvSpPr txBox="1"/>
          <p:nvPr/>
        </p:nvSpPr>
        <p:spPr>
          <a:xfrm>
            <a:off x="840069" y="1569845"/>
            <a:ext cx="6904050"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000" b="1" dirty="0">
                <a:ea typeface="+mn-lt"/>
                <a:cs typeface="+mn-lt"/>
              </a:rPr>
              <a:t>GBI elements =</a:t>
            </a:r>
            <a:r>
              <a:rPr lang="en-US" sz="1000" b="1" dirty="0">
                <a:cs typeface="Arial"/>
              </a:rPr>
              <a:t> </a:t>
            </a:r>
            <a:r>
              <a:rPr lang="en-US" sz="1000" dirty="0">
                <a:cs typeface="Arial"/>
              </a:rPr>
              <a:t>homogenous areas of land cover classification within natural and semi-natural connectivity features on regional and macro-regional level (e.g., ecological corridors or other high permeable parts of the landscape)</a:t>
            </a:r>
            <a:endParaRPr lang="en-US" sz="1000" b="1" dirty="0">
              <a:cs typeface="Arial"/>
            </a:endParaRPr>
          </a:p>
        </p:txBody>
      </p:sp>
      <p:pic>
        <p:nvPicPr>
          <p:cNvPr id="9" name="Audio 8">
            <a:hlinkClick r:id="" action="ppaction://media"/>
            <a:extLst>
              <a:ext uri="{FF2B5EF4-FFF2-40B4-BE49-F238E27FC236}">
                <a16:creationId xmlns:a16="http://schemas.microsoft.com/office/drawing/2014/main" id="{3DBEDDFF-80AC-2F89-0E37-93ADCB828894}"/>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76563" t="-76563" r="-76563" b="-76563"/>
          <a:stretch>
            <a:fillRect/>
          </a:stretch>
        </p:blipFill>
        <p:spPr>
          <a:xfrm>
            <a:off x="7539228" y="3538728"/>
            <a:ext cx="1543050" cy="1543050"/>
          </a:xfrm>
          <a:prstGeom prst="ellipse">
            <a:avLst/>
          </a:prstGeom>
        </p:spPr>
      </p:pic>
    </p:spTree>
    <p:extLst>
      <p:ext uri="{BB962C8B-B14F-4D97-AF65-F5344CB8AC3E}">
        <p14:creationId xmlns:p14="http://schemas.microsoft.com/office/powerpoint/2010/main" val="195362974"/>
      </p:ext>
    </p:extLst>
  </p:cSld>
  <p:clrMapOvr>
    <a:masterClrMapping/>
  </p:clrMapOvr>
  <mc:AlternateContent xmlns:mc="http://schemas.openxmlformats.org/markup-compatibility/2006" xmlns:p14="http://schemas.microsoft.com/office/powerpoint/2010/main">
    <mc:Choice Requires="p14">
      <p:transition spd="slow" p14:dur="2000" advTm="30528"/>
    </mc:Choice>
    <mc:Fallback xmlns="">
      <p:transition spd="slow" advTm="3052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theme/theme1.xml><?xml version="1.0" encoding="utf-8"?>
<a:theme xmlns:a="http://schemas.openxmlformats.org/drawingml/2006/main" name="Office Theme">
  <a:themeElements>
    <a:clrScheme name="PTC">
      <a:dk1>
        <a:srgbClr val="454F5B"/>
      </a:dk1>
      <a:lt1>
        <a:srgbClr val="FFFFFF"/>
      </a:lt1>
      <a:dk2>
        <a:srgbClr val="89929B"/>
      </a:dk2>
      <a:lt2>
        <a:srgbClr val="EFF1F3"/>
      </a:lt2>
      <a:accent1>
        <a:srgbClr val="4CA376"/>
      </a:accent1>
      <a:accent2>
        <a:srgbClr val="2079C2"/>
      </a:accent2>
      <a:accent3>
        <a:srgbClr val="93CE97"/>
      </a:accent3>
      <a:accent4>
        <a:srgbClr val="92C8DE"/>
      </a:accent4>
      <a:accent5>
        <a:srgbClr val="D3EBD5"/>
      </a:accent5>
      <a:accent6>
        <a:srgbClr val="D3EBEF"/>
      </a:accent6>
      <a:hlink>
        <a:srgbClr val="454F5B"/>
      </a:hlink>
      <a:folHlink>
        <a:srgbClr val="8AC85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Note xmlns="5bc7d3fe-5db4-409d-85f0-5bcb1e7f8572"/>
    <TaxCatchAll xmlns="5f6e7678-7c1f-4540-acb8-ffe0df6d7b46" xsi:nil="true"/>
    <lcf76f155ced4ddcb4097134ff3c332f xmlns="5bc7d3fe-5db4-409d-85f0-5bcb1e7f8572">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7A1DD2D38D75545AF6680D7DA12F7B8" ma:contentTypeVersion="16" ma:contentTypeDescription="Create a new document." ma:contentTypeScope="" ma:versionID="9cd9ec15d6df04327049d3dc2e01efe0">
  <xsd:schema xmlns:xsd="http://www.w3.org/2001/XMLSchema" xmlns:xs="http://www.w3.org/2001/XMLSchema" xmlns:p="http://schemas.microsoft.com/office/2006/metadata/properties" xmlns:ns2="5bc7d3fe-5db4-409d-85f0-5bcb1e7f8572" xmlns:ns3="5f6e7678-7c1f-4540-acb8-ffe0df6d7b46" targetNamespace="http://schemas.microsoft.com/office/2006/metadata/properties" ma:root="true" ma:fieldsID="14d9af46769d1f504eac9482d88457bf" ns2:_="" ns3:_="">
    <xsd:import namespace="5bc7d3fe-5db4-409d-85f0-5bcb1e7f8572"/>
    <xsd:import namespace="5f6e7678-7c1f-4540-acb8-ffe0df6d7b46"/>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Location" minOccurs="0"/>
                <xsd:element ref="ns2:MediaServiceOCR" minOccurs="0"/>
                <xsd:element ref="ns2:Note"/>
                <xsd:element ref="ns2:MediaServiceObjectDetectorVersions" minOccurs="0"/>
                <xsd:element ref="ns3:SharedWithUsers" minOccurs="0"/>
                <xsd:element ref="ns3:SharedWithDetails" minOccurs="0"/>
                <xsd:element ref="ns2:MediaServiceSearchPropertie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bc7d3fe-5db4-409d-85f0-5bcb1e7f857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ad52813b-a4ff-4c5a-b7f3-1eea5724beef" ma:termSetId="09814cd3-568e-fe90-9814-8d621ff8fb84" ma:anchorId="fba54fb3-c3e1-fe81-a776-ca4b69148c4d" ma:open="true" ma:isKeyword="false">
      <xsd:complexType>
        <xsd:sequence>
          <xsd:element ref="pc:Terms" minOccurs="0" maxOccurs="1"/>
        </xsd:sequence>
      </xsd:complexType>
    </xsd:element>
    <xsd:element name="MediaServiceDateTaken" ma:index="13" nillable="true" ma:displayName="MediaServiceDateTaken" ma:hidden="true" ma:indexed="true" ma:internalName="MediaServiceDateTake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Location" ma:index="16" nillable="true" ma:displayName="Location" ma:indexed="true" ma:internalName="MediaServiceLocation"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Note" ma:index="18" ma:displayName="Note" ma:format="Dropdown" ma:internalName="Note">
      <xsd:simpleType>
        <xsd:restriction base="dms:Note">
          <xsd:maxLength value="255"/>
        </xsd:restriction>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LengthInSeconds" ma:index="23"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5f6e7678-7c1f-4540-acb8-ffe0df6d7b46"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e3bb2a26-3982-44e9-bc3a-ae81c4a53990}" ma:internalName="TaxCatchAll" ma:showField="CatchAllData" ma:web="5f6e7678-7c1f-4540-acb8-ffe0df6d7b46">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16E092F-B9A8-4CF3-8B4D-DB8EB8C7A180}">
  <ds:schemaRefs>
    <ds:schemaRef ds:uri="http://schemas.microsoft.com/sharepoint/v3/contenttype/forms"/>
  </ds:schemaRefs>
</ds:datastoreItem>
</file>

<file path=customXml/itemProps2.xml><?xml version="1.0" encoding="utf-8"?>
<ds:datastoreItem xmlns:ds="http://schemas.openxmlformats.org/officeDocument/2006/customXml" ds:itemID="{4B1113AD-91FC-410E-ADDB-911B7CD484CE}">
  <ds:schemaRefs>
    <ds:schemaRef ds:uri="5bc7d3fe-5db4-409d-85f0-5bcb1e7f8572"/>
    <ds:schemaRef ds:uri="5f6e7678-7c1f-4540-acb8-ffe0df6d7b46"/>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F0559769-3502-4932-B770-74D8715D224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bc7d3fe-5db4-409d-85f0-5bcb1e7f8572"/>
    <ds:schemaRef ds:uri="5f6e7678-7c1f-4540-acb8-ffe0df6d7b4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PTC</Template>
  <TotalTime>1</TotalTime>
  <Words>3186</Words>
  <Application>Microsoft Office PowerPoint</Application>
  <PresentationFormat>On-screen Show (16:9)</PresentationFormat>
  <Paragraphs>322</Paragraphs>
  <Slides>24</Slides>
  <Notes>17</Notes>
  <HiddenSlides>0</HiddenSlides>
  <MMClips>24</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24</vt:i4>
      </vt:variant>
    </vt:vector>
  </HeadingPairs>
  <TitlesOfParts>
    <vt:vector size="29" baseType="lpstr">
      <vt:lpstr>Arial</vt:lpstr>
      <vt:lpstr>Calibri</vt:lpstr>
      <vt:lpstr>Courier New</vt:lpstr>
      <vt:lpstr>Wingdings</vt:lpstr>
      <vt:lpstr>Office Theme</vt:lpstr>
      <vt:lpstr>Capacity training for Ecological Connectivity </vt:lpstr>
      <vt:lpstr>Module 1: Basic knowledge on connectivity planning</vt:lpstr>
      <vt:lpstr>PowerPoint Presentation</vt:lpstr>
      <vt:lpstr>PowerPoint Presentation</vt:lpstr>
      <vt:lpstr>Defining Ecological Connectivity </vt:lpstr>
      <vt:lpstr>Structural vs. Functional Connectivity </vt:lpstr>
      <vt:lpstr>PowerPoint Presentation</vt:lpstr>
      <vt:lpstr>Green and Blue Infrastructure</vt:lpstr>
      <vt:lpstr>PowerPoint Presentation</vt:lpstr>
      <vt:lpstr>PowerPoint Presentation</vt:lpstr>
      <vt:lpstr>Important European and International Milestones for building a (legal) framework for Ecological Connectivity</vt:lpstr>
      <vt:lpstr>Module 2: How to design GBI networks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Module 3: Threats on GBI planning and how to deal with it</vt:lpstr>
      <vt:lpstr>Major threats to ecological connectivity</vt:lpstr>
      <vt:lpstr>Mitigation &amp; compensation options</vt:lpstr>
      <vt:lpstr>Mitigation &amp; compensation options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Brina Meze Petrić</cp:lastModifiedBy>
  <cp:revision>90</cp:revision>
  <cp:lastPrinted>2024-03-14T13:30:34Z</cp:lastPrinted>
  <dcterms:created xsi:type="dcterms:W3CDTF">2020-10-03T09:59:45Z</dcterms:created>
  <dcterms:modified xsi:type="dcterms:W3CDTF">2026-01-30T14:06:00Z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0x01010077A1DD2D38D75545AF6680D7DA12F7B8</vt:lpwstr>
  </property>
  <property fmtid="{D5CDD505-2E9C-101B-9397-08002B2CF9AE}" pid="3" name="MediaServiceImageTags">
    <vt:lpwstr/>
  </property>
</Properties>
</file>